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63"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384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7" roundtripDataSignature="AMtx7mhtHQBrOTAZ8mtB9M9KhVNGWhuAI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77" d="100"/>
          <a:sy n="77" d="100"/>
        </p:scale>
        <p:origin x="-112" y="-2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37" Type="http://customschemas.google.com/relationships/presentationmetadata" Target="metadata"/><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28309284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 name="Google Shape;6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4" name="Google Shape;15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3"/>
        <p:cNvGrpSpPr/>
        <p:nvPr/>
      </p:nvGrpSpPr>
      <p:grpSpPr>
        <a:xfrm>
          <a:off x="0" y="0"/>
          <a:ext cx="0" cy="0"/>
          <a:chOff x="0" y="0"/>
          <a:chExt cx="0" cy="0"/>
        </a:xfrm>
      </p:grpSpPr>
      <p:sp>
        <p:nvSpPr>
          <p:cNvPr id="14" name="Google Shape;14;gcd226c70c5_0_33"/>
          <p:cNvSpPr txBox="1">
            <a:spLocks noGrp="1"/>
          </p:cNvSpPr>
          <p:nvPr>
            <p:ph type="ctrTitle"/>
          </p:nvPr>
        </p:nvSpPr>
        <p:spPr>
          <a:xfrm>
            <a:off x="2420700" y="2655767"/>
            <a:ext cx="7447200" cy="1546500"/>
          </a:xfrm>
          <a:prstGeom prst="rect">
            <a:avLst/>
          </a:prstGeom>
        </p:spPr>
        <p:txBody>
          <a:bodyPr spcFirstLastPara="1" wrap="square" lIns="121900" tIns="121900" rIns="121900" bIns="121900" anchor="ctr" anchorCtr="0">
            <a:noAutofit/>
          </a:bodyPr>
          <a:lstStyle>
            <a:lvl1pPr lvl="0">
              <a:spcBef>
                <a:spcPts val="0"/>
              </a:spcBef>
              <a:spcAft>
                <a:spcPts val="0"/>
              </a:spcAft>
              <a:buSzPts val="8000"/>
              <a:buNone/>
              <a:defRPr sz="8000" b="0"/>
            </a:lvl1pPr>
            <a:lvl2pPr lvl="1">
              <a:spcBef>
                <a:spcPts val="0"/>
              </a:spcBef>
              <a:spcAft>
                <a:spcPts val="0"/>
              </a:spcAft>
              <a:buSzPts val="8000"/>
              <a:buNone/>
              <a:defRPr sz="8000" b="0"/>
            </a:lvl2pPr>
            <a:lvl3pPr lvl="2">
              <a:spcBef>
                <a:spcPts val="0"/>
              </a:spcBef>
              <a:spcAft>
                <a:spcPts val="0"/>
              </a:spcAft>
              <a:buSzPts val="8000"/>
              <a:buNone/>
              <a:defRPr sz="8000" b="0"/>
            </a:lvl3pPr>
            <a:lvl4pPr lvl="3">
              <a:spcBef>
                <a:spcPts val="0"/>
              </a:spcBef>
              <a:spcAft>
                <a:spcPts val="0"/>
              </a:spcAft>
              <a:buSzPts val="8000"/>
              <a:buNone/>
              <a:defRPr sz="8000" b="0"/>
            </a:lvl4pPr>
            <a:lvl5pPr lvl="4">
              <a:spcBef>
                <a:spcPts val="0"/>
              </a:spcBef>
              <a:spcAft>
                <a:spcPts val="0"/>
              </a:spcAft>
              <a:buSzPts val="8000"/>
              <a:buNone/>
              <a:defRPr sz="8000" b="0"/>
            </a:lvl5pPr>
            <a:lvl6pPr lvl="5">
              <a:spcBef>
                <a:spcPts val="0"/>
              </a:spcBef>
              <a:spcAft>
                <a:spcPts val="0"/>
              </a:spcAft>
              <a:buSzPts val="8000"/>
              <a:buNone/>
              <a:defRPr sz="8000" b="0"/>
            </a:lvl6pPr>
            <a:lvl7pPr lvl="6">
              <a:spcBef>
                <a:spcPts val="0"/>
              </a:spcBef>
              <a:spcAft>
                <a:spcPts val="0"/>
              </a:spcAft>
              <a:buSzPts val="8000"/>
              <a:buNone/>
              <a:defRPr sz="8000" b="0"/>
            </a:lvl7pPr>
            <a:lvl8pPr lvl="7">
              <a:spcBef>
                <a:spcPts val="0"/>
              </a:spcBef>
              <a:spcAft>
                <a:spcPts val="0"/>
              </a:spcAft>
              <a:buSzPts val="8000"/>
              <a:buNone/>
              <a:defRPr sz="8000" b="0"/>
            </a:lvl8pPr>
            <a:lvl9pPr lvl="8">
              <a:spcBef>
                <a:spcPts val="0"/>
              </a:spcBef>
              <a:spcAft>
                <a:spcPts val="0"/>
              </a:spcAft>
              <a:buSzPts val="8000"/>
              <a:buNone/>
              <a:defRPr sz="8000" b="0"/>
            </a:lvl9pPr>
          </a:lstStyle>
          <a:p>
            <a:endParaRPr/>
          </a:p>
        </p:txBody>
      </p:sp>
    </p:spTree>
  </p:cSld>
  <p:clrMapOvr>
    <a:masterClrMapping/>
  </p:clrMapOvr>
  <p:transition xmlns:p14="http://schemas.microsoft.com/office/powerpoint/2010/main" advClick="0" advTm="15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Image">
  <p:cSld name="BLANK_1">
    <p:bg>
      <p:bgPr>
        <a:solidFill>
          <a:srgbClr val="2A95B7"/>
        </a:solidFill>
        <a:effectLst/>
      </p:bgPr>
    </p:bg>
    <p:spTree>
      <p:nvGrpSpPr>
        <p:cNvPr id="1" name="Shape 46"/>
        <p:cNvGrpSpPr/>
        <p:nvPr/>
      </p:nvGrpSpPr>
      <p:grpSpPr>
        <a:xfrm>
          <a:off x="0" y="0"/>
          <a:ext cx="0" cy="0"/>
          <a:chOff x="0" y="0"/>
          <a:chExt cx="0" cy="0"/>
        </a:xfrm>
      </p:grpSpPr>
      <p:pic>
        <p:nvPicPr>
          <p:cNvPr id="47" name="Google Shape;47;gcd226c70c5_0_66" descr="scene_trans.png"/>
          <p:cNvPicPr preferRelativeResize="0"/>
          <p:nvPr/>
        </p:nvPicPr>
        <p:blipFill>
          <a:blip r:embed="rId2">
            <a:alphaModFix/>
          </a:blip>
          <a:stretch>
            <a:fillRect/>
          </a:stretch>
        </p:blipFill>
        <p:spPr>
          <a:xfrm>
            <a:off x="0" y="0"/>
            <a:ext cx="12192000" cy="6858000"/>
          </a:xfrm>
          <a:prstGeom prst="rect">
            <a:avLst/>
          </a:prstGeom>
          <a:noFill/>
          <a:ln>
            <a:noFill/>
          </a:ln>
        </p:spPr>
      </p:pic>
      <p:sp>
        <p:nvSpPr>
          <p:cNvPr id="48" name="Google Shape;48;gcd226c70c5_0_66"/>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p:cSld name="TITLE_2">
    <p:spTree>
      <p:nvGrpSpPr>
        <p:cNvPr id="1" name="Shape 49"/>
        <p:cNvGrpSpPr/>
        <p:nvPr/>
      </p:nvGrpSpPr>
      <p:grpSpPr>
        <a:xfrm>
          <a:off x="0" y="0"/>
          <a:ext cx="0" cy="0"/>
          <a:chOff x="0" y="0"/>
          <a:chExt cx="0" cy="0"/>
        </a:xfrm>
      </p:grpSpPr>
      <p:sp>
        <p:nvSpPr>
          <p:cNvPr id="50" name="Google Shape;50;gcd226c70c5_0_69"/>
          <p:cNvSpPr txBox="1">
            <a:spLocks noGrp="1"/>
          </p:cNvSpPr>
          <p:nvPr>
            <p:ph type="ctrTitle"/>
          </p:nvPr>
        </p:nvSpPr>
        <p:spPr>
          <a:xfrm>
            <a:off x="914400" y="2130426"/>
            <a:ext cx="103632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4000"/>
              <a:buNone/>
              <a:defRPr/>
            </a:lvl1pPr>
            <a:lvl2pPr lvl="1" algn="ctr" rtl="0">
              <a:spcBef>
                <a:spcPts val="0"/>
              </a:spcBef>
              <a:spcAft>
                <a:spcPts val="0"/>
              </a:spcAft>
              <a:buSzPts val="4000"/>
              <a:buNone/>
              <a:defRPr/>
            </a:lvl2pPr>
            <a:lvl3pPr lvl="2" algn="ctr" rtl="0">
              <a:spcBef>
                <a:spcPts val="0"/>
              </a:spcBef>
              <a:spcAft>
                <a:spcPts val="0"/>
              </a:spcAft>
              <a:buSzPts val="4000"/>
              <a:buNone/>
              <a:defRPr/>
            </a:lvl3pPr>
            <a:lvl4pPr lvl="3" algn="ctr" rtl="0">
              <a:spcBef>
                <a:spcPts val="0"/>
              </a:spcBef>
              <a:spcAft>
                <a:spcPts val="0"/>
              </a:spcAft>
              <a:buSzPts val="4000"/>
              <a:buNone/>
              <a:defRPr/>
            </a:lvl4pPr>
            <a:lvl5pPr lvl="4" algn="ctr" rtl="0">
              <a:spcBef>
                <a:spcPts val="0"/>
              </a:spcBef>
              <a:spcAft>
                <a:spcPts val="0"/>
              </a:spcAft>
              <a:buSzPts val="4000"/>
              <a:buNone/>
              <a:defRPr/>
            </a:lvl5pPr>
            <a:lvl6pPr lvl="5" algn="ctr" rtl="0">
              <a:spcBef>
                <a:spcPts val="0"/>
              </a:spcBef>
              <a:spcAft>
                <a:spcPts val="0"/>
              </a:spcAft>
              <a:buSzPts val="4000"/>
              <a:buNone/>
              <a:defRPr/>
            </a:lvl6pPr>
            <a:lvl7pPr lvl="6" algn="ctr" rtl="0">
              <a:spcBef>
                <a:spcPts val="0"/>
              </a:spcBef>
              <a:spcAft>
                <a:spcPts val="0"/>
              </a:spcAft>
              <a:buSzPts val="4000"/>
              <a:buNone/>
              <a:defRPr/>
            </a:lvl7pPr>
            <a:lvl8pPr lvl="7" algn="ctr" rtl="0">
              <a:spcBef>
                <a:spcPts val="0"/>
              </a:spcBef>
              <a:spcAft>
                <a:spcPts val="0"/>
              </a:spcAft>
              <a:buSzPts val="4000"/>
              <a:buNone/>
              <a:defRPr/>
            </a:lvl8pPr>
            <a:lvl9pPr lvl="8" algn="ctr" rtl="0">
              <a:spcBef>
                <a:spcPts val="0"/>
              </a:spcBef>
              <a:spcAft>
                <a:spcPts val="0"/>
              </a:spcAft>
              <a:buSzPts val="4000"/>
              <a:buNone/>
              <a:defRPr/>
            </a:lvl9pPr>
          </a:lstStyle>
          <a:p>
            <a:endParaRPr/>
          </a:p>
        </p:txBody>
      </p:sp>
      <p:sp>
        <p:nvSpPr>
          <p:cNvPr id="51" name="Google Shape;51;gcd226c70c5_0_69"/>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52" name="Google Shape;52;gcd226c70c5_0_69"/>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3" name="Google Shape;53;gcd226c70c5_0_69"/>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gcd226c70c5_0_69"/>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500">
              <a:solidFill>
                <a:srgbClr val="FFFFFF"/>
              </a:solidFill>
              <a:latin typeface="Sniglet"/>
              <a:ea typeface="Sniglet"/>
              <a:cs typeface="Sniglet"/>
              <a:sym typeface="Sniglet"/>
            </a:endParaRPr>
          </a:p>
        </p:txBody>
      </p:sp>
    </p:spTree>
  </p:cSld>
  <p:clrMapOvr>
    <a:masterClrMapping/>
  </p:clrMapOvr>
  <p:transition xmlns:p14="http://schemas.microsoft.com/office/powerpoint/2010/main" advClick="0" advTm="15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5"/>
        <p:cNvGrpSpPr/>
        <p:nvPr/>
      </p:nvGrpSpPr>
      <p:grpSpPr>
        <a:xfrm>
          <a:off x="0" y="0"/>
          <a:ext cx="0" cy="0"/>
          <a:chOff x="0" y="0"/>
          <a:chExt cx="0" cy="0"/>
        </a:xfrm>
      </p:grpSpPr>
      <p:sp>
        <p:nvSpPr>
          <p:cNvPr id="56" name="Google Shape;56;gcd226c70c5_0_75"/>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4000"/>
              <a:buNone/>
              <a:defRPr/>
            </a:lvl1pPr>
            <a:lvl2pPr lvl="1" algn="ctr" rtl="0">
              <a:spcBef>
                <a:spcPts val="0"/>
              </a:spcBef>
              <a:spcAft>
                <a:spcPts val="0"/>
              </a:spcAft>
              <a:buSzPts val="4000"/>
              <a:buNone/>
              <a:defRPr/>
            </a:lvl2pPr>
            <a:lvl3pPr lvl="2" algn="ctr" rtl="0">
              <a:spcBef>
                <a:spcPts val="0"/>
              </a:spcBef>
              <a:spcAft>
                <a:spcPts val="0"/>
              </a:spcAft>
              <a:buSzPts val="4000"/>
              <a:buNone/>
              <a:defRPr/>
            </a:lvl3pPr>
            <a:lvl4pPr lvl="3" algn="ctr" rtl="0">
              <a:spcBef>
                <a:spcPts val="0"/>
              </a:spcBef>
              <a:spcAft>
                <a:spcPts val="0"/>
              </a:spcAft>
              <a:buSzPts val="4000"/>
              <a:buNone/>
              <a:defRPr/>
            </a:lvl4pPr>
            <a:lvl5pPr lvl="4" algn="ctr" rtl="0">
              <a:spcBef>
                <a:spcPts val="0"/>
              </a:spcBef>
              <a:spcAft>
                <a:spcPts val="0"/>
              </a:spcAft>
              <a:buSzPts val="4000"/>
              <a:buNone/>
              <a:defRPr/>
            </a:lvl5pPr>
            <a:lvl6pPr lvl="5" algn="ctr" rtl="0">
              <a:spcBef>
                <a:spcPts val="0"/>
              </a:spcBef>
              <a:spcAft>
                <a:spcPts val="0"/>
              </a:spcAft>
              <a:buSzPts val="4000"/>
              <a:buNone/>
              <a:defRPr/>
            </a:lvl6pPr>
            <a:lvl7pPr lvl="6" algn="ctr" rtl="0">
              <a:spcBef>
                <a:spcPts val="0"/>
              </a:spcBef>
              <a:spcAft>
                <a:spcPts val="0"/>
              </a:spcAft>
              <a:buSzPts val="4000"/>
              <a:buNone/>
              <a:defRPr/>
            </a:lvl7pPr>
            <a:lvl8pPr lvl="7" algn="ctr" rtl="0">
              <a:spcBef>
                <a:spcPts val="0"/>
              </a:spcBef>
              <a:spcAft>
                <a:spcPts val="0"/>
              </a:spcAft>
              <a:buSzPts val="4000"/>
              <a:buNone/>
              <a:defRPr/>
            </a:lvl8pPr>
            <a:lvl9pPr lvl="8" algn="ctr" rtl="0">
              <a:spcBef>
                <a:spcPts val="0"/>
              </a:spcBef>
              <a:spcAft>
                <a:spcPts val="0"/>
              </a:spcAft>
              <a:buSzPts val="4000"/>
              <a:buNone/>
              <a:defRPr/>
            </a:lvl9pPr>
          </a:lstStyle>
          <a:p>
            <a:endParaRPr/>
          </a:p>
        </p:txBody>
      </p:sp>
      <p:sp>
        <p:nvSpPr>
          <p:cNvPr id="57" name="Google Shape;57;gcd226c70c5_0_75"/>
          <p:cNvSpPr txBox="1">
            <a:spLocks noGrp="1"/>
          </p:cNvSpPr>
          <p:nvPr>
            <p:ph type="body" idx="1"/>
          </p:nvPr>
        </p:nvSpPr>
        <p:spPr>
          <a:xfrm>
            <a:off x="609600" y="1600200"/>
            <a:ext cx="109728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8" name="Google Shape;58;gcd226c70c5_0_75"/>
          <p:cNvSpPr txBox="1">
            <a:spLocks noGrp="1"/>
          </p:cNvSpPr>
          <p:nvPr>
            <p:ph type="dt" idx="10"/>
          </p:nvPr>
        </p:nvSpPr>
        <p:spPr>
          <a:xfrm>
            <a:off x="609600" y="6356350"/>
            <a:ext cx="28449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gcd226c70c5_0_75"/>
          <p:cNvSpPr txBox="1">
            <a:spLocks noGrp="1"/>
          </p:cNvSpPr>
          <p:nvPr>
            <p:ph type="ftr" idx="11"/>
          </p:nvPr>
        </p:nvSpPr>
        <p:spPr>
          <a:xfrm>
            <a:off x="4165600" y="6356350"/>
            <a:ext cx="38607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0" name="Google Shape;60;gcd226c70c5_0_75"/>
          <p:cNvSpPr txBox="1">
            <a:spLocks noGrp="1"/>
          </p:cNvSpPr>
          <p:nvPr>
            <p:ph type="sldNum" idx="12"/>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500">
              <a:solidFill>
                <a:srgbClr val="FFFFFF"/>
              </a:solidFill>
              <a:latin typeface="Sniglet"/>
              <a:ea typeface="Sniglet"/>
              <a:cs typeface="Sniglet"/>
              <a:sym typeface="Sniglet"/>
            </a:endParaRPr>
          </a:p>
        </p:txBody>
      </p:sp>
    </p:spTree>
  </p:cSld>
  <p:clrMapOvr>
    <a:masterClrMapping/>
  </p:clrMapOvr>
  <p:transition xmlns:p14="http://schemas.microsoft.com/office/powerpoint/2010/main" advClick="0" advTm="1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gcd226c70c5_0_35"/>
          <p:cNvSpPr txBox="1">
            <a:spLocks noGrp="1"/>
          </p:cNvSpPr>
          <p:nvPr>
            <p:ph type="ctrTitle"/>
          </p:nvPr>
        </p:nvSpPr>
        <p:spPr>
          <a:xfrm>
            <a:off x="2428733" y="2009533"/>
            <a:ext cx="7334400" cy="1546500"/>
          </a:xfrm>
          <a:prstGeom prst="rect">
            <a:avLst/>
          </a:prstGeom>
        </p:spPr>
        <p:txBody>
          <a:bodyPr spcFirstLastPara="1" wrap="square" lIns="121900" tIns="121900" rIns="121900" bIns="121900" anchor="b" anchorCtr="0">
            <a:noAutofit/>
          </a:bodyPr>
          <a:lstStyle>
            <a:lvl1pPr lvl="0" rtl="0">
              <a:spcBef>
                <a:spcPts val="0"/>
              </a:spcBef>
              <a:spcAft>
                <a:spcPts val="0"/>
              </a:spcAft>
              <a:buSzPts val="6400"/>
              <a:buNone/>
              <a:defRPr sz="6400" b="0"/>
            </a:lvl1pPr>
            <a:lvl2pPr lvl="1" rtl="0">
              <a:spcBef>
                <a:spcPts val="0"/>
              </a:spcBef>
              <a:spcAft>
                <a:spcPts val="0"/>
              </a:spcAft>
              <a:buSzPts val="6400"/>
              <a:buNone/>
              <a:defRPr sz="6400" b="0"/>
            </a:lvl2pPr>
            <a:lvl3pPr lvl="2" rtl="0">
              <a:spcBef>
                <a:spcPts val="0"/>
              </a:spcBef>
              <a:spcAft>
                <a:spcPts val="0"/>
              </a:spcAft>
              <a:buSzPts val="6400"/>
              <a:buNone/>
              <a:defRPr sz="6400" b="0"/>
            </a:lvl3pPr>
            <a:lvl4pPr lvl="3" rtl="0">
              <a:spcBef>
                <a:spcPts val="0"/>
              </a:spcBef>
              <a:spcAft>
                <a:spcPts val="0"/>
              </a:spcAft>
              <a:buSzPts val="6400"/>
              <a:buNone/>
              <a:defRPr sz="6400" b="0"/>
            </a:lvl4pPr>
            <a:lvl5pPr lvl="4" rtl="0">
              <a:spcBef>
                <a:spcPts val="0"/>
              </a:spcBef>
              <a:spcAft>
                <a:spcPts val="0"/>
              </a:spcAft>
              <a:buSzPts val="6400"/>
              <a:buNone/>
              <a:defRPr sz="6400" b="0"/>
            </a:lvl5pPr>
            <a:lvl6pPr lvl="5" rtl="0">
              <a:spcBef>
                <a:spcPts val="0"/>
              </a:spcBef>
              <a:spcAft>
                <a:spcPts val="0"/>
              </a:spcAft>
              <a:buSzPts val="6400"/>
              <a:buNone/>
              <a:defRPr sz="6400" b="0"/>
            </a:lvl6pPr>
            <a:lvl7pPr lvl="6" rtl="0">
              <a:spcBef>
                <a:spcPts val="0"/>
              </a:spcBef>
              <a:spcAft>
                <a:spcPts val="0"/>
              </a:spcAft>
              <a:buSzPts val="6400"/>
              <a:buNone/>
              <a:defRPr sz="6400" b="0"/>
            </a:lvl7pPr>
            <a:lvl8pPr lvl="7" rtl="0">
              <a:spcBef>
                <a:spcPts val="0"/>
              </a:spcBef>
              <a:spcAft>
                <a:spcPts val="0"/>
              </a:spcAft>
              <a:buSzPts val="6400"/>
              <a:buNone/>
              <a:defRPr sz="6400" b="0"/>
            </a:lvl8pPr>
            <a:lvl9pPr lvl="8" rtl="0">
              <a:spcBef>
                <a:spcPts val="0"/>
              </a:spcBef>
              <a:spcAft>
                <a:spcPts val="0"/>
              </a:spcAft>
              <a:buSzPts val="6400"/>
              <a:buNone/>
              <a:defRPr sz="6400" b="0"/>
            </a:lvl9pPr>
          </a:lstStyle>
          <a:p>
            <a:endParaRPr/>
          </a:p>
        </p:txBody>
      </p:sp>
      <p:sp>
        <p:nvSpPr>
          <p:cNvPr id="17" name="Google Shape;17;gcd226c70c5_0_35"/>
          <p:cNvSpPr txBox="1">
            <a:spLocks noGrp="1"/>
          </p:cNvSpPr>
          <p:nvPr>
            <p:ph type="subTitle" idx="1"/>
          </p:nvPr>
        </p:nvSpPr>
        <p:spPr>
          <a:xfrm>
            <a:off x="2428733" y="3380339"/>
            <a:ext cx="7334400" cy="1046400"/>
          </a:xfrm>
          <a:prstGeom prst="rect">
            <a:avLst/>
          </a:prstGeom>
        </p:spPr>
        <p:txBody>
          <a:bodyPr spcFirstLastPara="1" wrap="square" lIns="121900" tIns="121900" rIns="121900" bIns="121900" anchor="t" anchorCtr="0">
            <a:noAutofit/>
          </a:bodyPr>
          <a:lstStyle>
            <a:lvl1pPr lvl="0" rtl="0">
              <a:spcBef>
                <a:spcPts val="0"/>
              </a:spcBef>
              <a:spcAft>
                <a:spcPts val="0"/>
              </a:spcAft>
              <a:buClr>
                <a:schemeClr val="dk2"/>
              </a:buClr>
              <a:buSzPts val="3200"/>
              <a:buNone/>
              <a:defRPr>
                <a:solidFill>
                  <a:schemeClr val="dk2"/>
                </a:solidFill>
              </a:defRPr>
            </a:lvl1pPr>
            <a:lvl2pPr lvl="1" rtl="0">
              <a:spcBef>
                <a:spcPts val="0"/>
              </a:spcBef>
              <a:spcAft>
                <a:spcPts val="0"/>
              </a:spcAft>
              <a:buClr>
                <a:schemeClr val="dk2"/>
              </a:buClr>
              <a:buSzPts val="4000"/>
              <a:buNone/>
              <a:defRPr sz="4000">
                <a:solidFill>
                  <a:schemeClr val="dk2"/>
                </a:solidFill>
              </a:defRPr>
            </a:lvl2pPr>
            <a:lvl3pPr lvl="2" rtl="0">
              <a:spcBef>
                <a:spcPts val="0"/>
              </a:spcBef>
              <a:spcAft>
                <a:spcPts val="0"/>
              </a:spcAft>
              <a:buClr>
                <a:schemeClr val="dk2"/>
              </a:buClr>
              <a:buSzPts val="4000"/>
              <a:buNone/>
              <a:defRPr sz="4000">
                <a:solidFill>
                  <a:schemeClr val="dk2"/>
                </a:solidFill>
              </a:defRPr>
            </a:lvl3pPr>
            <a:lvl4pPr lvl="3" rtl="0">
              <a:spcBef>
                <a:spcPts val="0"/>
              </a:spcBef>
              <a:spcAft>
                <a:spcPts val="0"/>
              </a:spcAft>
              <a:buClr>
                <a:schemeClr val="dk2"/>
              </a:buClr>
              <a:buSzPts val="4000"/>
              <a:buNone/>
              <a:defRPr sz="4000">
                <a:solidFill>
                  <a:schemeClr val="dk2"/>
                </a:solidFill>
              </a:defRPr>
            </a:lvl4pPr>
            <a:lvl5pPr lvl="4" rtl="0">
              <a:spcBef>
                <a:spcPts val="0"/>
              </a:spcBef>
              <a:spcAft>
                <a:spcPts val="0"/>
              </a:spcAft>
              <a:buClr>
                <a:schemeClr val="dk2"/>
              </a:buClr>
              <a:buSzPts val="4000"/>
              <a:buNone/>
              <a:defRPr sz="4000">
                <a:solidFill>
                  <a:schemeClr val="dk2"/>
                </a:solidFill>
              </a:defRPr>
            </a:lvl5pPr>
            <a:lvl6pPr lvl="5" rtl="0">
              <a:spcBef>
                <a:spcPts val="0"/>
              </a:spcBef>
              <a:spcAft>
                <a:spcPts val="0"/>
              </a:spcAft>
              <a:buClr>
                <a:schemeClr val="dk2"/>
              </a:buClr>
              <a:buSzPts val="4000"/>
              <a:buNone/>
              <a:defRPr sz="4000">
                <a:solidFill>
                  <a:schemeClr val="dk2"/>
                </a:solidFill>
              </a:defRPr>
            </a:lvl6pPr>
            <a:lvl7pPr lvl="6" rtl="0">
              <a:spcBef>
                <a:spcPts val="0"/>
              </a:spcBef>
              <a:spcAft>
                <a:spcPts val="0"/>
              </a:spcAft>
              <a:buClr>
                <a:schemeClr val="dk2"/>
              </a:buClr>
              <a:buSzPts val="4000"/>
              <a:buNone/>
              <a:defRPr sz="4000">
                <a:solidFill>
                  <a:schemeClr val="dk2"/>
                </a:solidFill>
              </a:defRPr>
            </a:lvl7pPr>
            <a:lvl8pPr lvl="7" rtl="0">
              <a:spcBef>
                <a:spcPts val="0"/>
              </a:spcBef>
              <a:spcAft>
                <a:spcPts val="0"/>
              </a:spcAft>
              <a:buClr>
                <a:schemeClr val="dk2"/>
              </a:buClr>
              <a:buSzPts val="4000"/>
              <a:buNone/>
              <a:defRPr sz="4000">
                <a:solidFill>
                  <a:schemeClr val="dk2"/>
                </a:solidFill>
              </a:defRPr>
            </a:lvl8pPr>
            <a:lvl9pPr lvl="8" rtl="0">
              <a:spcBef>
                <a:spcPts val="0"/>
              </a:spcBef>
              <a:spcAft>
                <a:spcPts val="0"/>
              </a:spcAft>
              <a:buClr>
                <a:schemeClr val="dk2"/>
              </a:buClr>
              <a:buSzPts val="4000"/>
              <a:buNone/>
              <a:defRPr sz="4000">
                <a:solidFill>
                  <a:schemeClr val="dk2"/>
                </a:solidFill>
              </a:defRPr>
            </a:lvl9pPr>
          </a:lstStyle>
          <a:p>
            <a:endParaRPr/>
          </a:p>
        </p:txBody>
      </p:sp>
      <p:sp>
        <p:nvSpPr>
          <p:cNvPr id="18" name="Google Shape;18;gcd226c70c5_0_35"/>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9"/>
        <p:cNvGrpSpPr/>
        <p:nvPr/>
      </p:nvGrpSpPr>
      <p:grpSpPr>
        <a:xfrm>
          <a:off x="0" y="0"/>
          <a:ext cx="0" cy="0"/>
          <a:chOff x="0" y="0"/>
          <a:chExt cx="0" cy="0"/>
        </a:xfrm>
      </p:grpSpPr>
      <p:sp>
        <p:nvSpPr>
          <p:cNvPr id="20" name="Google Shape;20;gcd226c70c5_0_39"/>
          <p:cNvSpPr txBox="1">
            <a:spLocks noGrp="1"/>
          </p:cNvSpPr>
          <p:nvPr>
            <p:ph type="body" idx="1"/>
          </p:nvPr>
        </p:nvSpPr>
        <p:spPr>
          <a:xfrm>
            <a:off x="1922233" y="2171200"/>
            <a:ext cx="8347500" cy="1093200"/>
          </a:xfrm>
          <a:prstGeom prst="rect">
            <a:avLst/>
          </a:prstGeom>
        </p:spPr>
        <p:txBody>
          <a:bodyPr spcFirstLastPara="1" wrap="square" lIns="121900" tIns="121900" rIns="121900" bIns="121900" anchor="t" anchorCtr="0">
            <a:noAutofit/>
          </a:bodyPr>
          <a:lstStyle>
            <a:lvl1pPr marL="457200" lvl="0" indent="-450850" algn="ctr" rtl="0">
              <a:spcBef>
                <a:spcPts val="800"/>
              </a:spcBef>
              <a:spcAft>
                <a:spcPts val="0"/>
              </a:spcAft>
              <a:buSzPts val="3500"/>
              <a:buChar char="+"/>
              <a:defRPr sz="3500"/>
            </a:lvl1pPr>
            <a:lvl2pPr marL="914400" lvl="1" indent="-450850" algn="ctr" rtl="0">
              <a:spcBef>
                <a:spcPts val="0"/>
              </a:spcBef>
              <a:spcAft>
                <a:spcPts val="0"/>
              </a:spcAft>
              <a:buSzPts val="3500"/>
              <a:buChar char="+"/>
              <a:defRPr sz="3500"/>
            </a:lvl2pPr>
            <a:lvl3pPr marL="1371600" lvl="2" indent="-450850" algn="ctr" rtl="0">
              <a:spcBef>
                <a:spcPts val="0"/>
              </a:spcBef>
              <a:spcAft>
                <a:spcPts val="0"/>
              </a:spcAft>
              <a:buSzPts val="3500"/>
              <a:buChar char="+"/>
              <a:defRPr sz="3500"/>
            </a:lvl3pPr>
            <a:lvl4pPr marL="1828800" lvl="3" indent="-450850" algn="ctr" rtl="0">
              <a:spcBef>
                <a:spcPts val="0"/>
              </a:spcBef>
              <a:spcAft>
                <a:spcPts val="0"/>
              </a:spcAft>
              <a:buSzPts val="3500"/>
              <a:buChar char="+"/>
              <a:defRPr sz="3500"/>
            </a:lvl4pPr>
            <a:lvl5pPr marL="2286000" lvl="4" indent="-450850" algn="ctr" rtl="0">
              <a:spcBef>
                <a:spcPts val="0"/>
              </a:spcBef>
              <a:spcAft>
                <a:spcPts val="0"/>
              </a:spcAft>
              <a:buSzPts val="3500"/>
              <a:buChar char="+"/>
              <a:defRPr sz="3500"/>
            </a:lvl5pPr>
            <a:lvl6pPr marL="2743200" lvl="5" indent="-450850" algn="ctr" rtl="0">
              <a:spcBef>
                <a:spcPts val="0"/>
              </a:spcBef>
              <a:spcAft>
                <a:spcPts val="0"/>
              </a:spcAft>
              <a:buSzPts val="3500"/>
              <a:buChar char="+"/>
              <a:defRPr sz="3500"/>
            </a:lvl6pPr>
            <a:lvl7pPr marL="3200400" lvl="6" indent="-450850" algn="ctr" rtl="0">
              <a:spcBef>
                <a:spcPts val="0"/>
              </a:spcBef>
              <a:spcAft>
                <a:spcPts val="0"/>
              </a:spcAft>
              <a:buSzPts val="3500"/>
              <a:buChar char="+"/>
              <a:defRPr sz="3500"/>
            </a:lvl7pPr>
            <a:lvl8pPr marL="3657600" lvl="7" indent="-450850" algn="ctr" rtl="0">
              <a:spcBef>
                <a:spcPts val="0"/>
              </a:spcBef>
              <a:spcAft>
                <a:spcPts val="0"/>
              </a:spcAft>
              <a:buSzPts val="3500"/>
              <a:buChar char="+"/>
              <a:defRPr sz="3500"/>
            </a:lvl8pPr>
            <a:lvl9pPr marL="4114800" lvl="8" indent="-450850" algn="ctr">
              <a:spcBef>
                <a:spcPts val="0"/>
              </a:spcBef>
              <a:spcAft>
                <a:spcPts val="0"/>
              </a:spcAft>
              <a:buSzPts val="3500"/>
              <a:buChar char="+"/>
              <a:defRPr sz="3500"/>
            </a:lvl9pPr>
          </a:lstStyle>
          <a:p>
            <a:endParaRPr/>
          </a:p>
        </p:txBody>
      </p:sp>
      <p:sp>
        <p:nvSpPr>
          <p:cNvPr id="21" name="Google Shape;21;gcd226c70c5_0_39"/>
          <p:cNvSpPr txBox="1"/>
          <p:nvPr/>
        </p:nvSpPr>
        <p:spPr>
          <a:xfrm>
            <a:off x="4791200" y="1245025"/>
            <a:ext cx="2609700" cy="871500"/>
          </a:xfrm>
          <a:prstGeom prst="rect">
            <a:avLst/>
          </a:prstGeom>
          <a:no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en-US" sz="12800">
                <a:solidFill>
                  <a:srgbClr val="2A95B7"/>
                </a:solidFill>
                <a:latin typeface="Patrick Hand SC"/>
                <a:ea typeface="Patrick Hand SC"/>
                <a:cs typeface="Patrick Hand SC"/>
                <a:sym typeface="Patrick Hand SC"/>
              </a:rPr>
              <a:t>“</a:t>
            </a:r>
            <a:endParaRPr sz="12800">
              <a:solidFill>
                <a:srgbClr val="2A95B7"/>
              </a:solidFill>
              <a:latin typeface="Patrick Hand SC"/>
              <a:ea typeface="Patrick Hand SC"/>
              <a:cs typeface="Patrick Hand SC"/>
              <a:sym typeface="Patrick Hand SC"/>
            </a:endParaRPr>
          </a:p>
        </p:txBody>
      </p:sp>
      <p:sp>
        <p:nvSpPr>
          <p:cNvPr id="22" name="Google Shape;22;gcd226c70c5_0_39"/>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3"/>
        <p:cNvGrpSpPr/>
        <p:nvPr/>
      </p:nvGrpSpPr>
      <p:grpSpPr>
        <a:xfrm>
          <a:off x="0" y="0"/>
          <a:ext cx="0" cy="0"/>
          <a:chOff x="0" y="0"/>
          <a:chExt cx="0" cy="0"/>
        </a:xfrm>
      </p:grpSpPr>
      <p:sp>
        <p:nvSpPr>
          <p:cNvPr id="24" name="Google Shape;24;gcd226c70c5_0_43"/>
          <p:cNvSpPr txBox="1">
            <a:spLocks noGrp="1"/>
          </p:cNvSpPr>
          <p:nvPr>
            <p:ph type="title"/>
          </p:nvPr>
        </p:nvSpPr>
        <p:spPr>
          <a:xfrm>
            <a:off x="1399333" y="1061567"/>
            <a:ext cx="9361200" cy="1000500"/>
          </a:xfrm>
          <a:prstGeom prst="rect">
            <a:avLst/>
          </a:prstGeom>
        </p:spPr>
        <p:txBody>
          <a:bodyPr spcFirstLastPara="1" wrap="square" lIns="121900" tIns="121900" rIns="121900" bIns="121900" anchor="t" anchorCtr="0">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sp>
        <p:nvSpPr>
          <p:cNvPr id="25" name="Google Shape;25;gcd226c70c5_0_43"/>
          <p:cNvSpPr txBox="1">
            <a:spLocks noGrp="1"/>
          </p:cNvSpPr>
          <p:nvPr>
            <p:ph type="body" idx="1"/>
          </p:nvPr>
        </p:nvSpPr>
        <p:spPr>
          <a:xfrm>
            <a:off x="1399333" y="1916568"/>
            <a:ext cx="9361200" cy="3609300"/>
          </a:xfrm>
          <a:prstGeom prst="rect">
            <a:avLst/>
          </a:prstGeom>
        </p:spPr>
        <p:txBody>
          <a:bodyPr spcFirstLastPara="1" wrap="square" lIns="121900" tIns="121900" rIns="121900" bIns="121900" anchor="t" anchorCtr="0">
            <a:noAutofit/>
          </a:bodyPr>
          <a:lstStyle>
            <a:lvl1pPr marL="457200" lvl="0" indent="-431800">
              <a:spcBef>
                <a:spcPts val="800"/>
              </a:spcBef>
              <a:spcAft>
                <a:spcPts val="0"/>
              </a:spcAft>
              <a:buSzPts val="3200"/>
              <a:buChar char="+"/>
              <a:defRPr/>
            </a:lvl1pPr>
            <a:lvl2pPr marL="914400" lvl="1" indent="-431800">
              <a:spcBef>
                <a:spcPts val="0"/>
              </a:spcBef>
              <a:spcAft>
                <a:spcPts val="0"/>
              </a:spcAft>
              <a:buSzPts val="3200"/>
              <a:buChar char="+"/>
              <a:defRPr/>
            </a:lvl2pPr>
            <a:lvl3pPr marL="1371600" lvl="2" indent="-431800">
              <a:spcBef>
                <a:spcPts val="0"/>
              </a:spcBef>
              <a:spcAft>
                <a:spcPts val="0"/>
              </a:spcAft>
              <a:buSzPts val="3200"/>
              <a:buChar char="+"/>
              <a:defRPr/>
            </a:lvl3pPr>
            <a:lvl4pPr marL="1828800" lvl="3" indent="-431800">
              <a:spcBef>
                <a:spcPts val="0"/>
              </a:spcBef>
              <a:spcAft>
                <a:spcPts val="0"/>
              </a:spcAft>
              <a:buSzPts val="3200"/>
              <a:buChar char="+"/>
              <a:defRPr/>
            </a:lvl4pPr>
            <a:lvl5pPr marL="2286000" lvl="4" indent="-431800">
              <a:spcBef>
                <a:spcPts val="0"/>
              </a:spcBef>
              <a:spcAft>
                <a:spcPts val="0"/>
              </a:spcAft>
              <a:buSzPts val="3200"/>
              <a:buChar char="+"/>
              <a:defRPr/>
            </a:lvl5pPr>
            <a:lvl6pPr marL="2743200" lvl="5" indent="-431800">
              <a:spcBef>
                <a:spcPts val="0"/>
              </a:spcBef>
              <a:spcAft>
                <a:spcPts val="0"/>
              </a:spcAft>
              <a:buSzPts val="3200"/>
              <a:buChar char="+"/>
              <a:defRPr/>
            </a:lvl6pPr>
            <a:lvl7pPr marL="3200400" lvl="6" indent="-431800">
              <a:spcBef>
                <a:spcPts val="0"/>
              </a:spcBef>
              <a:spcAft>
                <a:spcPts val="0"/>
              </a:spcAft>
              <a:buSzPts val="3200"/>
              <a:buChar char="+"/>
              <a:defRPr/>
            </a:lvl7pPr>
            <a:lvl8pPr marL="3657600" lvl="7" indent="-431800">
              <a:spcBef>
                <a:spcPts val="0"/>
              </a:spcBef>
              <a:spcAft>
                <a:spcPts val="0"/>
              </a:spcAft>
              <a:buSzPts val="3200"/>
              <a:buChar char="+"/>
              <a:defRPr/>
            </a:lvl8pPr>
            <a:lvl9pPr marL="4114800" lvl="8" indent="-431800">
              <a:spcBef>
                <a:spcPts val="0"/>
              </a:spcBef>
              <a:spcAft>
                <a:spcPts val="0"/>
              </a:spcAft>
              <a:buSzPts val="3200"/>
              <a:buChar char="+"/>
              <a:defRPr/>
            </a:lvl9pPr>
          </a:lstStyle>
          <a:p>
            <a:endParaRPr/>
          </a:p>
        </p:txBody>
      </p:sp>
      <p:sp>
        <p:nvSpPr>
          <p:cNvPr id="26" name="Google Shape;26;gcd226c70c5_0_43"/>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7"/>
        <p:cNvGrpSpPr/>
        <p:nvPr/>
      </p:nvGrpSpPr>
      <p:grpSpPr>
        <a:xfrm>
          <a:off x="0" y="0"/>
          <a:ext cx="0" cy="0"/>
          <a:chOff x="0" y="0"/>
          <a:chExt cx="0" cy="0"/>
        </a:xfrm>
      </p:grpSpPr>
      <p:sp>
        <p:nvSpPr>
          <p:cNvPr id="28" name="Google Shape;28;gcd226c70c5_0_47"/>
          <p:cNvSpPr txBox="1">
            <a:spLocks noGrp="1"/>
          </p:cNvSpPr>
          <p:nvPr>
            <p:ph type="title"/>
          </p:nvPr>
        </p:nvSpPr>
        <p:spPr>
          <a:xfrm>
            <a:off x="1399333" y="1061567"/>
            <a:ext cx="9361200" cy="1000500"/>
          </a:xfrm>
          <a:prstGeom prst="rect">
            <a:avLst/>
          </a:prstGeom>
        </p:spPr>
        <p:txBody>
          <a:bodyPr spcFirstLastPara="1" wrap="square" lIns="121900" tIns="121900" rIns="121900" bIns="121900" anchor="t" anchorCtr="0">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sp>
        <p:nvSpPr>
          <p:cNvPr id="29" name="Google Shape;29;gcd226c70c5_0_47"/>
          <p:cNvSpPr txBox="1">
            <a:spLocks noGrp="1"/>
          </p:cNvSpPr>
          <p:nvPr>
            <p:ph type="body" idx="1"/>
          </p:nvPr>
        </p:nvSpPr>
        <p:spPr>
          <a:xfrm>
            <a:off x="1399333" y="1946200"/>
            <a:ext cx="4557300" cy="3667200"/>
          </a:xfrm>
          <a:prstGeom prst="rect">
            <a:avLst/>
          </a:prstGeom>
        </p:spPr>
        <p:txBody>
          <a:bodyPr spcFirstLastPara="1" wrap="square" lIns="121900" tIns="121900" rIns="121900" bIns="121900" anchor="t" anchorCtr="0">
            <a:noAutofit/>
          </a:bodyPr>
          <a:lstStyle>
            <a:lvl1pPr marL="457200" lvl="0" indent="-400050">
              <a:spcBef>
                <a:spcPts val="800"/>
              </a:spcBef>
              <a:spcAft>
                <a:spcPts val="0"/>
              </a:spcAft>
              <a:buSzPts val="2700"/>
              <a:buChar char="+"/>
              <a:defRPr sz="2700"/>
            </a:lvl1pPr>
            <a:lvl2pPr marL="914400" lvl="1" indent="-400050">
              <a:spcBef>
                <a:spcPts val="0"/>
              </a:spcBef>
              <a:spcAft>
                <a:spcPts val="0"/>
              </a:spcAft>
              <a:buSzPts val="2700"/>
              <a:buChar char="+"/>
              <a:defRPr sz="2700"/>
            </a:lvl2pPr>
            <a:lvl3pPr marL="1371600" lvl="2" indent="-400050">
              <a:spcBef>
                <a:spcPts val="0"/>
              </a:spcBef>
              <a:spcAft>
                <a:spcPts val="0"/>
              </a:spcAft>
              <a:buSzPts val="2700"/>
              <a:buChar char="+"/>
              <a:defRPr sz="2700"/>
            </a:lvl3pPr>
            <a:lvl4pPr marL="1828800" lvl="3" indent="-400050">
              <a:spcBef>
                <a:spcPts val="0"/>
              </a:spcBef>
              <a:spcAft>
                <a:spcPts val="0"/>
              </a:spcAft>
              <a:buSzPts val="2700"/>
              <a:buChar char="+"/>
              <a:defRPr sz="2700"/>
            </a:lvl4pPr>
            <a:lvl5pPr marL="2286000" lvl="4" indent="-400050">
              <a:spcBef>
                <a:spcPts val="0"/>
              </a:spcBef>
              <a:spcAft>
                <a:spcPts val="0"/>
              </a:spcAft>
              <a:buSzPts val="2700"/>
              <a:buChar char="+"/>
              <a:defRPr sz="2700"/>
            </a:lvl5pPr>
            <a:lvl6pPr marL="2743200" lvl="5" indent="-400050">
              <a:spcBef>
                <a:spcPts val="0"/>
              </a:spcBef>
              <a:spcAft>
                <a:spcPts val="0"/>
              </a:spcAft>
              <a:buSzPts val="2700"/>
              <a:buChar char="+"/>
              <a:defRPr sz="2700"/>
            </a:lvl6pPr>
            <a:lvl7pPr marL="3200400" lvl="6" indent="-400050">
              <a:spcBef>
                <a:spcPts val="0"/>
              </a:spcBef>
              <a:spcAft>
                <a:spcPts val="0"/>
              </a:spcAft>
              <a:buSzPts val="2700"/>
              <a:buChar char="+"/>
              <a:defRPr sz="2700"/>
            </a:lvl7pPr>
            <a:lvl8pPr marL="3657600" lvl="7" indent="-400050">
              <a:spcBef>
                <a:spcPts val="0"/>
              </a:spcBef>
              <a:spcAft>
                <a:spcPts val="0"/>
              </a:spcAft>
              <a:buSzPts val="2700"/>
              <a:buChar char="+"/>
              <a:defRPr sz="2700"/>
            </a:lvl8pPr>
            <a:lvl9pPr marL="4114800" lvl="8" indent="-400050">
              <a:spcBef>
                <a:spcPts val="0"/>
              </a:spcBef>
              <a:spcAft>
                <a:spcPts val="0"/>
              </a:spcAft>
              <a:buSzPts val="2700"/>
              <a:buChar char="+"/>
              <a:defRPr sz="2700"/>
            </a:lvl9pPr>
          </a:lstStyle>
          <a:p>
            <a:endParaRPr/>
          </a:p>
        </p:txBody>
      </p:sp>
      <p:sp>
        <p:nvSpPr>
          <p:cNvPr id="30" name="Google Shape;30;gcd226c70c5_0_47"/>
          <p:cNvSpPr txBox="1">
            <a:spLocks noGrp="1"/>
          </p:cNvSpPr>
          <p:nvPr>
            <p:ph type="body" idx="2"/>
          </p:nvPr>
        </p:nvSpPr>
        <p:spPr>
          <a:xfrm>
            <a:off x="6235633" y="1946200"/>
            <a:ext cx="4524900" cy="3667200"/>
          </a:xfrm>
          <a:prstGeom prst="rect">
            <a:avLst/>
          </a:prstGeom>
        </p:spPr>
        <p:txBody>
          <a:bodyPr spcFirstLastPara="1" wrap="square" lIns="121900" tIns="121900" rIns="121900" bIns="121900" anchor="t" anchorCtr="0">
            <a:noAutofit/>
          </a:bodyPr>
          <a:lstStyle>
            <a:lvl1pPr marL="457200" lvl="0" indent="-400050">
              <a:spcBef>
                <a:spcPts val="800"/>
              </a:spcBef>
              <a:spcAft>
                <a:spcPts val="0"/>
              </a:spcAft>
              <a:buSzPts val="2700"/>
              <a:buChar char="+"/>
              <a:defRPr sz="2700"/>
            </a:lvl1pPr>
            <a:lvl2pPr marL="914400" lvl="1" indent="-400050">
              <a:spcBef>
                <a:spcPts val="0"/>
              </a:spcBef>
              <a:spcAft>
                <a:spcPts val="0"/>
              </a:spcAft>
              <a:buSzPts val="2700"/>
              <a:buChar char="+"/>
              <a:defRPr sz="2700"/>
            </a:lvl2pPr>
            <a:lvl3pPr marL="1371600" lvl="2" indent="-400050">
              <a:spcBef>
                <a:spcPts val="0"/>
              </a:spcBef>
              <a:spcAft>
                <a:spcPts val="0"/>
              </a:spcAft>
              <a:buSzPts val="2700"/>
              <a:buChar char="+"/>
              <a:defRPr sz="2700"/>
            </a:lvl3pPr>
            <a:lvl4pPr marL="1828800" lvl="3" indent="-400050">
              <a:spcBef>
                <a:spcPts val="0"/>
              </a:spcBef>
              <a:spcAft>
                <a:spcPts val="0"/>
              </a:spcAft>
              <a:buSzPts val="2700"/>
              <a:buChar char="+"/>
              <a:defRPr sz="2700"/>
            </a:lvl4pPr>
            <a:lvl5pPr marL="2286000" lvl="4" indent="-400050">
              <a:spcBef>
                <a:spcPts val="0"/>
              </a:spcBef>
              <a:spcAft>
                <a:spcPts val="0"/>
              </a:spcAft>
              <a:buSzPts val="2700"/>
              <a:buChar char="+"/>
              <a:defRPr sz="2700"/>
            </a:lvl5pPr>
            <a:lvl6pPr marL="2743200" lvl="5" indent="-400050">
              <a:spcBef>
                <a:spcPts val="0"/>
              </a:spcBef>
              <a:spcAft>
                <a:spcPts val="0"/>
              </a:spcAft>
              <a:buSzPts val="2700"/>
              <a:buChar char="+"/>
              <a:defRPr sz="2700"/>
            </a:lvl6pPr>
            <a:lvl7pPr marL="3200400" lvl="6" indent="-400050">
              <a:spcBef>
                <a:spcPts val="0"/>
              </a:spcBef>
              <a:spcAft>
                <a:spcPts val="0"/>
              </a:spcAft>
              <a:buSzPts val="2700"/>
              <a:buChar char="+"/>
              <a:defRPr sz="2700"/>
            </a:lvl7pPr>
            <a:lvl8pPr marL="3657600" lvl="7" indent="-400050">
              <a:spcBef>
                <a:spcPts val="0"/>
              </a:spcBef>
              <a:spcAft>
                <a:spcPts val="0"/>
              </a:spcAft>
              <a:buSzPts val="2700"/>
              <a:buChar char="+"/>
              <a:defRPr sz="2700"/>
            </a:lvl8pPr>
            <a:lvl9pPr marL="4114800" lvl="8" indent="-400050">
              <a:spcBef>
                <a:spcPts val="0"/>
              </a:spcBef>
              <a:spcAft>
                <a:spcPts val="0"/>
              </a:spcAft>
              <a:buSzPts val="2700"/>
              <a:buChar char="+"/>
              <a:defRPr sz="2700"/>
            </a:lvl9pPr>
          </a:lstStyle>
          <a:p>
            <a:endParaRPr/>
          </a:p>
        </p:txBody>
      </p:sp>
      <p:sp>
        <p:nvSpPr>
          <p:cNvPr id="31" name="Google Shape;31;gcd226c70c5_0_47"/>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2"/>
        <p:cNvGrpSpPr/>
        <p:nvPr/>
      </p:nvGrpSpPr>
      <p:grpSpPr>
        <a:xfrm>
          <a:off x="0" y="0"/>
          <a:ext cx="0" cy="0"/>
          <a:chOff x="0" y="0"/>
          <a:chExt cx="0" cy="0"/>
        </a:xfrm>
      </p:grpSpPr>
      <p:sp>
        <p:nvSpPr>
          <p:cNvPr id="33" name="Google Shape;33;gcd226c70c5_0_52"/>
          <p:cNvSpPr txBox="1">
            <a:spLocks noGrp="1"/>
          </p:cNvSpPr>
          <p:nvPr>
            <p:ph type="title"/>
          </p:nvPr>
        </p:nvSpPr>
        <p:spPr>
          <a:xfrm>
            <a:off x="1399333" y="1061567"/>
            <a:ext cx="9361200" cy="1000500"/>
          </a:xfrm>
          <a:prstGeom prst="rect">
            <a:avLst/>
          </a:prstGeom>
        </p:spPr>
        <p:txBody>
          <a:bodyPr spcFirstLastPara="1" wrap="square" lIns="121900" tIns="121900" rIns="121900" bIns="121900"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34" name="Google Shape;34;gcd226c70c5_0_52"/>
          <p:cNvSpPr txBox="1">
            <a:spLocks noGrp="1"/>
          </p:cNvSpPr>
          <p:nvPr>
            <p:ph type="body" idx="1"/>
          </p:nvPr>
        </p:nvSpPr>
        <p:spPr>
          <a:xfrm>
            <a:off x="1442467" y="1914033"/>
            <a:ext cx="2972400" cy="3795900"/>
          </a:xfrm>
          <a:prstGeom prst="rect">
            <a:avLst/>
          </a:prstGeom>
        </p:spPr>
        <p:txBody>
          <a:bodyPr spcFirstLastPara="1" wrap="square" lIns="121900" tIns="121900" rIns="121900" bIns="121900" anchor="t" anchorCtr="0">
            <a:noAutofit/>
          </a:bodyPr>
          <a:lstStyle>
            <a:lvl1pPr marL="457200" lvl="0" indent="-361950" rtl="0">
              <a:spcBef>
                <a:spcPts val="800"/>
              </a:spcBef>
              <a:spcAft>
                <a:spcPts val="0"/>
              </a:spcAft>
              <a:buSzPts val="2100"/>
              <a:buChar char="+"/>
              <a:defRPr sz="2100"/>
            </a:lvl1pPr>
            <a:lvl2pPr marL="914400" lvl="1" indent="-361950" rtl="0">
              <a:spcBef>
                <a:spcPts val="0"/>
              </a:spcBef>
              <a:spcAft>
                <a:spcPts val="0"/>
              </a:spcAft>
              <a:buSzPts val="2100"/>
              <a:buChar char="+"/>
              <a:defRPr sz="2100"/>
            </a:lvl2pPr>
            <a:lvl3pPr marL="1371600" lvl="2" indent="-361950" rtl="0">
              <a:spcBef>
                <a:spcPts val="0"/>
              </a:spcBef>
              <a:spcAft>
                <a:spcPts val="0"/>
              </a:spcAft>
              <a:buSzPts val="2100"/>
              <a:buChar char="+"/>
              <a:defRPr sz="2100"/>
            </a:lvl3pPr>
            <a:lvl4pPr marL="1828800" lvl="3" indent="-361950" rtl="0">
              <a:spcBef>
                <a:spcPts val="0"/>
              </a:spcBef>
              <a:spcAft>
                <a:spcPts val="0"/>
              </a:spcAft>
              <a:buSzPts val="2100"/>
              <a:buChar char="+"/>
              <a:defRPr sz="2100"/>
            </a:lvl4pPr>
            <a:lvl5pPr marL="2286000" lvl="4" indent="-361950" rtl="0">
              <a:spcBef>
                <a:spcPts val="0"/>
              </a:spcBef>
              <a:spcAft>
                <a:spcPts val="0"/>
              </a:spcAft>
              <a:buSzPts val="2100"/>
              <a:buChar char="+"/>
              <a:defRPr sz="2100"/>
            </a:lvl5pPr>
            <a:lvl6pPr marL="2743200" lvl="5" indent="-361950" rtl="0">
              <a:spcBef>
                <a:spcPts val="0"/>
              </a:spcBef>
              <a:spcAft>
                <a:spcPts val="0"/>
              </a:spcAft>
              <a:buSzPts val="2100"/>
              <a:buChar char="+"/>
              <a:defRPr sz="2100"/>
            </a:lvl6pPr>
            <a:lvl7pPr marL="3200400" lvl="6" indent="-361950" rtl="0">
              <a:spcBef>
                <a:spcPts val="0"/>
              </a:spcBef>
              <a:spcAft>
                <a:spcPts val="0"/>
              </a:spcAft>
              <a:buSzPts val="2100"/>
              <a:buChar char="+"/>
              <a:defRPr sz="2100"/>
            </a:lvl7pPr>
            <a:lvl8pPr marL="3657600" lvl="7" indent="-361950" rtl="0">
              <a:spcBef>
                <a:spcPts val="0"/>
              </a:spcBef>
              <a:spcAft>
                <a:spcPts val="0"/>
              </a:spcAft>
              <a:buSzPts val="2100"/>
              <a:buChar char="+"/>
              <a:defRPr sz="2100"/>
            </a:lvl8pPr>
            <a:lvl9pPr marL="4114800" lvl="8" indent="-361950" rtl="0">
              <a:spcBef>
                <a:spcPts val="0"/>
              </a:spcBef>
              <a:spcAft>
                <a:spcPts val="0"/>
              </a:spcAft>
              <a:buSzPts val="2100"/>
              <a:buChar char="+"/>
              <a:defRPr sz="2100"/>
            </a:lvl9pPr>
          </a:lstStyle>
          <a:p>
            <a:endParaRPr/>
          </a:p>
        </p:txBody>
      </p:sp>
      <p:sp>
        <p:nvSpPr>
          <p:cNvPr id="35" name="Google Shape;35;gcd226c70c5_0_52"/>
          <p:cNvSpPr txBox="1">
            <a:spLocks noGrp="1"/>
          </p:cNvSpPr>
          <p:nvPr>
            <p:ph type="body" idx="2"/>
          </p:nvPr>
        </p:nvSpPr>
        <p:spPr>
          <a:xfrm>
            <a:off x="4567067" y="1914033"/>
            <a:ext cx="2972400" cy="3795900"/>
          </a:xfrm>
          <a:prstGeom prst="rect">
            <a:avLst/>
          </a:prstGeom>
        </p:spPr>
        <p:txBody>
          <a:bodyPr spcFirstLastPara="1" wrap="square" lIns="121900" tIns="121900" rIns="121900" bIns="121900" anchor="t" anchorCtr="0">
            <a:noAutofit/>
          </a:bodyPr>
          <a:lstStyle>
            <a:lvl1pPr marL="457200" lvl="0" indent="-361950" rtl="0">
              <a:spcBef>
                <a:spcPts val="800"/>
              </a:spcBef>
              <a:spcAft>
                <a:spcPts val="0"/>
              </a:spcAft>
              <a:buSzPts val="2100"/>
              <a:buChar char="+"/>
              <a:defRPr sz="2100"/>
            </a:lvl1pPr>
            <a:lvl2pPr marL="914400" lvl="1" indent="-361950" rtl="0">
              <a:spcBef>
                <a:spcPts val="0"/>
              </a:spcBef>
              <a:spcAft>
                <a:spcPts val="0"/>
              </a:spcAft>
              <a:buSzPts val="2100"/>
              <a:buChar char="+"/>
              <a:defRPr sz="2100"/>
            </a:lvl2pPr>
            <a:lvl3pPr marL="1371600" lvl="2" indent="-361950" rtl="0">
              <a:spcBef>
                <a:spcPts val="0"/>
              </a:spcBef>
              <a:spcAft>
                <a:spcPts val="0"/>
              </a:spcAft>
              <a:buSzPts val="2100"/>
              <a:buChar char="+"/>
              <a:defRPr sz="2100"/>
            </a:lvl3pPr>
            <a:lvl4pPr marL="1828800" lvl="3" indent="-361950" rtl="0">
              <a:spcBef>
                <a:spcPts val="0"/>
              </a:spcBef>
              <a:spcAft>
                <a:spcPts val="0"/>
              </a:spcAft>
              <a:buSzPts val="2100"/>
              <a:buChar char="+"/>
              <a:defRPr sz="2100"/>
            </a:lvl4pPr>
            <a:lvl5pPr marL="2286000" lvl="4" indent="-361950" rtl="0">
              <a:spcBef>
                <a:spcPts val="0"/>
              </a:spcBef>
              <a:spcAft>
                <a:spcPts val="0"/>
              </a:spcAft>
              <a:buSzPts val="2100"/>
              <a:buChar char="+"/>
              <a:defRPr sz="2100"/>
            </a:lvl5pPr>
            <a:lvl6pPr marL="2743200" lvl="5" indent="-361950" rtl="0">
              <a:spcBef>
                <a:spcPts val="0"/>
              </a:spcBef>
              <a:spcAft>
                <a:spcPts val="0"/>
              </a:spcAft>
              <a:buSzPts val="2100"/>
              <a:buChar char="+"/>
              <a:defRPr sz="2100"/>
            </a:lvl6pPr>
            <a:lvl7pPr marL="3200400" lvl="6" indent="-361950" rtl="0">
              <a:spcBef>
                <a:spcPts val="0"/>
              </a:spcBef>
              <a:spcAft>
                <a:spcPts val="0"/>
              </a:spcAft>
              <a:buSzPts val="2100"/>
              <a:buChar char="+"/>
              <a:defRPr sz="2100"/>
            </a:lvl7pPr>
            <a:lvl8pPr marL="3657600" lvl="7" indent="-361950" rtl="0">
              <a:spcBef>
                <a:spcPts val="0"/>
              </a:spcBef>
              <a:spcAft>
                <a:spcPts val="0"/>
              </a:spcAft>
              <a:buSzPts val="2100"/>
              <a:buChar char="+"/>
              <a:defRPr sz="2100"/>
            </a:lvl8pPr>
            <a:lvl9pPr marL="4114800" lvl="8" indent="-361950" rtl="0">
              <a:spcBef>
                <a:spcPts val="0"/>
              </a:spcBef>
              <a:spcAft>
                <a:spcPts val="0"/>
              </a:spcAft>
              <a:buSzPts val="2100"/>
              <a:buChar char="+"/>
              <a:defRPr sz="2100"/>
            </a:lvl9pPr>
          </a:lstStyle>
          <a:p>
            <a:endParaRPr/>
          </a:p>
        </p:txBody>
      </p:sp>
      <p:sp>
        <p:nvSpPr>
          <p:cNvPr id="36" name="Google Shape;36;gcd226c70c5_0_52"/>
          <p:cNvSpPr txBox="1">
            <a:spLocks noGrp="1"/>
          </p:cNvSpPr>
          <p:nvPr>
            <p:ph type="body" idx="3"/>
          </p:nvPr>
        </p:nvSpPr>
        <p:spPr>
          <a:xfrm>
            <a:off x="7691668" y="1914033"/>
            <a:ext cx="2972400" cy="3795900"/>
          </a:xfrm>
          <a:prstGeom prst="rect">
            <a:avLst/>
          </a:prstGeom>
        </p:spPr>
        <p:txBody>
          <a:bodyPr spcFirstLastPara="1" wrap="square" lIns="121900" tIns="121900" rIns="121900" bIns="121900" anchor="t" anchorCtr="0">
            <a:noAutofit/>
          </a:bodyPr>
          <a:lstStyle>
            <a:lvl1pPr marL="457200" lvl="0" indent="-361950" rtl="0">
              <a:spcBef>
                <a:spcPts val="800"/>
              </a:spcBef>
              <a:spcAft>
                <a:spcPts val="0"/>
              </a:spcAft>
              <a:buSzPts val="2100"/>
              <a:buChar char="+"/>
              <a:defRPr sz="2100"/>
            </a:lvl1pPr>
            <a:lvl2pPr marL="914400" lvl="1" indent="-361950" rtl="0">
              <a:spcBef>
                <a:spcPts val="0"/>
              </a:spcBef>
              <a:spcAft>
                <a:spcPts val="0"/>
              </a:spcAft>
              <a:buSzPts val="2100"/>
              <a:buChar char="+"/>
              <a:defRPr sz="2100"/>
            </a:lvl2pPr>
            <a:lvl3pPr marL="1371600" lvl="2" indent="-361950" rtl="0">
              <a:spcBef>
                <a:spcPts val="0"/>
              </a:spcBef>
              <a:spcAft>
                <a:spcPts val="0"/>
              </a:spcAft>
              <a:buSzPts val="2100"/>
              <a:buChar char="+"/>
              <a:defRPr sz="2100"/>
            </a:lvl3pPr>
            <a:lvl4pPr marL="1828800" lvl="3" indent="-361950" rtl="0">
              <a:spcBef>
                <a:spcPts val="0"/>
              </a:spcBef>
              <a:spcAft>
                <a:spcPts val="0"/>
              </a:spcAft>
              <a:buSzPts val="2100"/>
              <a:buChar char="+"/>
              <a:defRPr sz="2100"/>
            </a:lvl4pPr>
            <a:lvl5pPr marL="2286000" lvl="4" indent="-361950" rtl="0">
              <a:spcBef>
                <a:spcPts val="0"/>
              </a:spcBef>
              <a:spcAft>
                <a:spcPts val="0"/>
              </a:spcAft>
              <a:buSzPts val="2100"/>
              <a:buChar char="+"/>
              <a:defRPr sz="2100"/>
            </a:lvl5pPr>
            <a:lvl6pPr marL="2743200" lvl="5" indent="-361950" rtl="0">
              <a:spcBef>
                <a:spcPts val="0"/>
              </a:spcBef>
              <a:spcAft>
                <a:spcPts val="0"/>
              </a:spcAft>
              <a:buSzPts val="2100"/>
              <a:buChar char="+"/>
              <a:defRPr sz="2100"/>
            </a:lvl6pPr>
            <a:lvl7pPr marL="3200400" lvl="6" indent="-361950" rtl="0">
              <a:spcBef>
                <a:spcPts val="0"/>
              </a:spcBef>
              <a:spcAft>
                <a:spcPts val="0"/>
              </a:spcAft>
              <a:buSzPts val="2100"/>
              <a:buChar char="+"/>
              <a:defRPr sz="2100"/>
            </a:lvl7pPr>
            <a:lvl8pPr marL="3657600" lvl="7" indent="-361950" rtl="0">
              <a:spcBef>
                <a:spcPts val="0"/>
              </a:spcBef>
              <a:spcAft>
                <a:spcPts val="0"/>
              </a:spcAft>
              <a:buSzPts val="2100"/>
              <a:buChar char="+"/>
              <a:defRPr sz="2100"/>
            </a:lvl8pPr>
            <a:lvl9pPr marL="4114800" lvl="8" indent="-361950" rtl="0">
              <a:spcBef>
                <a:spcPts val="0"/>
              </a:spcBef>
              <a:spcAft>
                <a:spcPts val="0"/>
              </a:spcAft>
              <a:buSzPts val="2100"/>
              <a:buChar char="+"/>
              <a:defRPr sz="2100"/>
            </a:lvl9pPr>
          </a:lstStyle>
          <a:p>
            <a:endParaRPr/>
          </a:p>
        </p:txBody>
      </p:sp>
      <p:sp>
        <p:nvSpPr>
          <p:cNvPr id="37" name="Google Shape;37;gcd226c70c5_0_52"/>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gcd226c70c5_0_58"/>
          <p:cNvSpPr txBox="1">
            <a:spLocks noGrp="1"/>
          </p:cNvSpPr>
          <p:nvPr>
            <p:ph type="title"/>
          </p:nvPr>
        </p:nvSpPr>
        <p:spPr>
          <a:xfrm>
            <a:off x="1399333" y="1061567"/>
            <a:ext cx="9361200" cy="1000500"/>
          </a:xfrm>
          <a:prstGeom prst="rect">
            <a:avLst/>
          </a:prstGeom>
        </p:spPr>
        <p:txBody>
          <a:bodyPr spcFirstLastPara="1" wrap="square" lIns="121900" tIns="121900" rIns="121900" bIns="121900" anchor="t" anchorCtr="0">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sp>
        <p:nvSpPr>
          <p:cNvPr id="40" name="Google Shape;40;gcd226c70c5_0_58"/>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gcd226c70c5_0_61"/>
          <p:cNvSpPr txBox="1">
            <a:spLocks noGrp="1"/>
          </p:cNvSpPr>
          <p:nvPr>
            <p:ph type="body" idx="1"/>
          </p:nvPr>
        </p:nvSpPr>
        <p:spPr>
          <a:xfrm>
            <a:off x="2139233" y="4960667"/>
            <a:ext cx="7913700" cy="692700"/>
          </a:xfrm>
          <a:prstGeom prst="rect">
            <a:avLst/>
          </a:prstGeom>
        </p:spPr>
        <p:txBody>
          <a:bodyPr spcFirstLastPara="1" wrap="square" lIns="121900" tIns="121900" rIns="121900" bIns="121900" anchor="b" anchorCtr="0">
            <a:noAutofit/>
          </a:bodyPr>
          <a:lstStyle>
            <a:lvl1pPr marL="457200" lvl="0" indent="-228600" algn="ctr">
              <a:spcBef>
                <a:spcPts val="500"/>
              </a:spcBef>
              <a:spcAft>
                <a:spcPts val="0"/>
              </a:spcAft>
              <a:buSzPts val="2400"/>
              <a:buNone/>
              <a:defRPr sz="2400">
                <a:solidFill>
                  <a:srgbClr val="2A95B7"/>
                </a:solidFill>
              </a:defRPr>
            </a:lvl1pPr>
          </a:lstStyle>
          <a:p>
            <a:endParaRPr/>
          </a:p>
        </p:txBody>
      </p:sp>
      <p:sp>
        <p:nvSpPr>
          <p:cNvPr id="43" name="Google Shape;43;gcd226c70c5_0_61"/>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gcd226c70c5_0_64"/>
          <p:cNvSpPr txBox="1">
            <a:spLocks noGrp="1"/>
          </p:cNvSpPr>
          <p:nvPr>
            <p:ph type="sldNum" idx="12"/>
          </p:nvPr>
        </p:nvSpPr>
        <p:spPr>
          <a:xfrm>
            <a:off x="11460400" y="6453000"/>
            <a:ext cx="731700" cy="404700"/>
          </a:xfrm>
          <a:prstGeom prst="rect">
            <a:avLst/>
          </a:prstGeom>
        </p:spPr>
        <p:txBody>
          <a:bodyPr spcFirstLastPara="1" wrap="square" lIns="121900" tIns="121900" rIns="121900" bIns="121900"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xmlns:p14="http://schemas.microsoft.com/office/powerpoint/2010/main" advClick="0" advTm="15000">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gcd226c70c5_0_29"/>
          <p:cNvSpPr txBox="1">
            <a:spLocks noGrp="1"/>
          </p:cNvSpPr>
          <p:nvPr>
            <p:ph type="title"/>
          </p:nvPr>
        </p:nvSpPr>
        <p:spPr>
          <a:xfrm>
            <a:off x="1399333" y="1061567"/>
            <a:ext cx="9361200" cy="1000500"/>
          </a:xfrm>
          <a:prstGeom prst="rect">
            <a:avLst/>
          </a:prstGeom>
          <a:noFill/>
          <a:ln>
            <a:noFill/>
          </a:ln>
        </p:spPr>
        <p:txBody>
          <a:bodyPr spcFirstLastPara="1" wrap="square" lIns="121900" tIns="121900" rIns="121900" bIns="121900" anchor="t" anchorCtr="0">
            <a:noAutofit/>
          </a:bodyPr>
          <a:lstStyle>
            <a:lvl1pPr lvl="0">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1pPr>
            <a:lvl2pPr lvl="1">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2pPr>
            <a:lvl3pPr lvl="2">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3pPr>
            <a:lvl4pPr lvl="3">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4pPr>
            <a:lvl5pPr lvl="4">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5pPr>
            <a:lvl6pPr lvl="5">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6pPr>
            <a:lvl7pPr lvl="6">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7pPr>
            <a:lvl8pPr lvl="7">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8pPr>
            <a:lvl9pPr lvl="8">
              <a:spcBef>
                <a:spcPts val="0"/>
              </a:spcBef>
              <a:spcAft>
                <a:spcPts val="0"/>
              </a:spcAft>
              <a:buClr>
                <a:schemeClr val="accent1"/>
              </a:buClr>
              <a:buSzPts val="4000"/>
              <a:buFont typeface="Patrick Hand SC"/>
              <a:buNone/>
              <a:defRPr sz="4000" b="1">
                <a:solidFill>
                  <a:schemeClr val="accent1"/>
                </a:solidFill>
                <a:latin typeface="Patrick Hand SC"/>
                <a:ea typeface="Patrick Hand SC"/>
                <a:cs typeface="Patrick Hand SC"/>
                <a:sym typeface="Patrick Hand SC"/>
              </a:defRPr>
            </a:lvl9pPr>
          </a:lstStyle>
          <a:p>
            <a:endParaRPr/>
          </a:p>
        </p:txBody>
      </p:sp>
      <p:sp>
        <p:nvSpPr>
          <p:cNvPr id="11" name="Google Shape;11;gcd226c70c5_0_29"/>
          <p:cNvSpPr txBox="1">
            <a:spLocks noGrp="1"/>
          </p:cNvSpPr>
          <p:nvPr>
            <p:ph type="body" idx="1"/>
          </p:nvPr>
        </p:nvSpPr>
        <p:spPr>
          <a:xfrm>
            <a:off x="1399333" y="1916568"/>
            <a:ext cx="9361200" cy="3609300"/>
          </a:xfrm>
          <a:prstGeom prst="rect">
            <a:avLst/>
          </a:prstGeom>
          <a:noFill/>
          <a:ln>
            <a:noFill/>
          </a:ln>
        </p:spPr>
        <p:txBody>
          <a:bodyPr spcFirstLastPara="1" wrap="square" lIns="121900" tIns="121900" rIns="121900" bIns="121900" anchor="t" anchorCtr="0">
            <a:noAutofit/>
          </a:bodyPr>
          <a:lstStyle>
            <a:lvl1pPr marL="457200" lvl="0" indent="-431800">
              <a:spcBef>
                <a:spcPts val="800"/>
              </a:spcBef>
              <a:spcAft>
                <a:spcPts val="0"/>
              </a:spcAft>
              <a:buClr>
                <a:srgbClr val="2A95B7"/>
              </a:buClr>
              <a:buSzPts val="3200"/>
              <a:buFont typeface="Sniglet"/>
              <a:buChar char="+"/>
              <a:defRPr sz="3200">
                <a:solidFill>
                  <a:srgbClr val="434343"/>
                </a:solidFill>
                <a:latin typeface="Sniglet"/>
                <a:ea typeface="Sniglet"/>
                <a:cs typeface="Sniglet"/>
                <a:sym typeface="Sniglet"/>
              </a:defRPr>
            </a:lvl1pPr>
            <a:lvl2pPr marL="914400" lvl="1" indent="-431800">
              <a:spcBef>
                <a:spcPts val="0"/>
              </a:spcBef>
              <a:spcAft>
                <a:spcPts val="0"/>
              </a:spcAft>
              <a:buClr>
                <a:srgbClr val="2A95B7"/>
              </a:buClr>
              <a:buSzPts val="3200"/>
              <a:buFont typeface="Sniglet"/>
              <a:buChar char="+"/>
              <a:defRPr sz="3200">
                <a:solidFill>
                  <a:srgbClr val="434343"/>
                </a:solidFill>
                <a:latin typeface="Sniglet"/>
                <a:ea typeface="Sniglet"/>
                <a:cs typeface="Sniglet"/>
                <a:sym typeface="Sniglet"/>
              </a:defRPr>
            </a:lvl2pPr>
            <a:lvl3pPr marL="1371600" lvl="2" indent="-431800">
              <a:spcBef>
                <a:spcPts val="0"/>
              </a:spcBef>
              <a:spcAft>
                <a:spcPts val="0"/>
              </a:spcAft>
              <a:buClr>
                <a:srgbClr val="2A95B7"/>
              </a:buClr>
              <a:buSzPts val="3200"/>
              <a:buFont typeface="Sniglet"/>
              <a:buChar char="+"/>
              <a:defRPr sz="3200">
                <a:solidFill>
                  <a:srgbClr val="434343"/>
                </a:solidFill>
                <a:latin typeface="Sniglet"/>
                <a:ea typeface="Sniglet"/>
                <a:cs typeface="Sniglet"/>
                <a:sym typeface="Sniglet"/>
              </a:defRPr>
            </a:lvl3pPr>
            <a:lvl4pPr marL="1828800" lvl="3" indent="-431800">
              <a:spcBef>
                <a:spcPts val="0"/>
              </a:spcBef>
              <a:spcAft>
                <a:spcPts val="0"/>
              </a:spcAft>
              <a:buClr>
                <a:srgbClr val="2A95B7"/>
              </a:buClr>
              <a:buSzPts val="3200"/>
              <a:buFont typeface="Sniglet"/>
              <a:buChar char="+"/>
              <a:defRPr sz="3200">
                <a:solidFill>
                  <a:srgbClr val="434343"/>
                </a:solidFill>
                <a:latin typeface="Sniglet"/>
                <a:ea typeface="Sniglet"/>
                <a:cs typeface="Sniglet"/>
                <a:sym typeface="Sniglet"/>
              </a:defRPr>
            </a:lvl4pPr>
            <a:lvl5pPr marL="2286000" lvl="4" indent="-431800">
              <a:spcBef>
                <a:spcPts val="0"/>
              </a:spcBef>
              <a:spcAft>
                <a:spcPts val="0"/>
              </a:spcAft>
              <a:buClr>
                <a:srgbClr val="2A95B7"/>
              </a:buClr>
              <a:buSzPts val="3200"/>
              <a:buFont typeface="Sniglet"/>
              <a:buChar char="+"/>
              <a:defRPr sz="3200">
                <a:solidFill>
                  <a:srgbClr val="434343"/>
                </a:solidFill>
                <a:latin typeface="Sniglet"/>
                <a:ea typeface="Sniglet"/>
                <a:cs typeface="Sniglet"/>
                <a:sym typeface="Sniglet"/>
              </a:defRPr>
            </a:lvl5pPr>
            <a:lvl6pPr marL="2743200" lvl="5" indent="-431800">
              <a:spcBef>
                <a:spcPts val="0"/>
              </a:spcBef>
              <a:spcAft>
                <a:spcPts val="0"/>
              </a:spcAft>
              <a:buClr>
                <a:srgbClr val="2A95B7"/>
              </a:buClr>
              <a:buSzPts val="3200"/>
              <a:buFont typeface="Sniglet"/>
              <a:buChar char="+"/>
              <a:defRPr sz="3200">
                <a:solidFill>
                  <a:srgbClr val="434343"/>
                </a:solidFill>
                <a:latin typeface="Sniglet"/>
                <a:ea typeface="Sniglet"/>
                <a:cs typeface="Sniglet"/>
                <a:sym typeface="Sniglet"/>
              </a:defRPr>
            </a:lvl6pPr>
            <a:lvl7pPr marL="3200400" lvl="6" indent="-431800">
              <a:spcBef>
                <a:spcPts val="0"/>
              </a:spcBef>
              <a:spcAft>
                <a:spcPts val="0"/>
              </a:spcAft>
              <a:buClr>
                <a:srgbClr val="2A95B7"/>
              </a:buClr>
              <a:buSzPts val="3200"/>
              <a:buFont typeface="Sniglet"/>
              <a:buChar char="+"/>
              <a:defRPr sz="3200">
                <a:solidFill>
                  <a:srgbClr val="434343"/>
                </a:solidFill>
                <a:latin typeface="Sniglet"/>
                <a:ea typeface="Sniglet"/>
                <a:cs typeface="Sniglet"/>
                <a:sym typeface="Sniglet"/>
              </a:defRPr>
            </a:lvl7pPr>
            <a:lvl8pPr marL="3657600" lvl="7" indent="-431800">
              <a:spcBef>
                <a:spcPts val="0"/>
              </a:spcBef>
              <a:spcAft>
                <a:spcPts val="0"/>
              </a:spcAft>
              <a:buClr>
                <a:srgbClr val="434343"/>
              </a:buClr>
              <a:buSzPts val="3200"/>
              <a:buFont typeface="Sniglet"/>
              <a:buChar char="+"/>
              <a:defRPr sz="3200">
                <a:solidFill>
                  <a:srgbClr val="434343"/>
                </a:solidFill>
                <a:latin typeface="Sniglet"/>
                <a:ea typeface="Sniglet"/>
                <a:cs typeface="Sniglet"/>
                <a:sym typeface="Sniglet"/>
              </a:defRPr>
            </a:lvl8pPr>
            <a:lvl9pPr marL="4114800" lvl="8" indent="-431800">
              <a:spcBef>
                <a:spcPts val="0"/>
              </a:spcBef>
              <a:spcAft>
                <a:spcPts val="0"/>
              </a:spcAft>
              <a:buClr>
                <a:srgbClr val="434343"/>
              </a:buClr>
              <a:buSzPts val="3200"/>
              <a:buFont typeface="Sniglet"/>
              <a:buChar char="+"/>
              <a:defRPr sz="3200">
                <a:solidFill>
                  <a:srgbClr val="434343"/>
                </a:solidFill>
                <a:latin typeface="Sniglet"/>
                <a:ea typeface="Sniglet"/>
                <a:cs typeface="Sniglet"/>
                <a:sym typeface="Sniglet"/>
              </a:defRPr>
            </a:lvl9pPr>
          </a:lstStyle>
          <a:p>
            <a:endParaRPr/>
          </a:p>
        </p:txBody>
      </p:sp>
      <p:sp>
        <p:nvSpPr>
          <p:cNvPr id="12" name="Google Shape;12;gcd226c70c5_0_29"/>
          <p:cNvSpPr txBox="1">
            <a:spLocks noGrp="1"/>
          </p:cNvSpPr>
          <p:nvPr>
            <p:ph type="sldNum" idx="12"/>
          </p:nvPr>
        </p:nvSpPr>
        <p:spPr>
          <a:xfrm>
            <a:off x="11460400" y="6453000"/>
            <a:ext cx="731700" cy="404700"/>
          </a:xfrm>
          <a:prstGeom prst="rect">
            <a:avLst/>
          </a:prstGeom>
          <a:noFill/>
          <a:ln>
            <a:noFill/>
          </a:ln>
          <a:effectLst>
            <a:outerShdw blurRad="28575" dist="19050" dir="5400000" algn="bl" rotWithShape="0">
              <a:srgbClr val="000000">
                <a:alpha val="25000"/>
              </a:srgbClr>
            </a:outerShdw>
          </a:effectLst>
        </p:spPr>
        <p:txBody>
          <a:bodyPr spcFirstLastPara="1" wrap="square" lIns="121900" tIns="121900" rIns="121900" bIns="121900" anchor="t" anchorCtr="0">
            <a:noAutofit/>
          </a:bodyPr>
          <a:lstStyle>
            <a:lvl1pPr lvl="0" algn="r">
              <a:buNone/>
              <a:defRPr sz="1500">
                <a:solidFill>
                  <a:srgbClr val="FFFFFF"/>
                </a:solidFill>
                <a:latin typeface="Sniglet"/>
                <a:ea typeface="Sniglet"/>
                <a:cs typeface="Sniglet"/>
                <a:sym typeface="Sniglet"/>
              </a:defRPr>
            </a:lvl1pPr>
            <a:lvl2pPr lvl="1" algn="r">
              <a:buNone/>
              <a:defRPr sz="1500">
                <a:solidFill>
                  <a:srgbClr val="FFFFFF"/>
                </a:solidFill>
                <a:latin typeface="Sniglet"/>
                <a:ea typeface="Sniglet"/>
                <a:cs typeface="Sniglet"/>
                <a:sym typeface="Sniglet"/>
              </a:defRPr>
            </a:lvl2pPr>
            <a:lvl3pPr lvl="2" algn="r">
              <a:buNone/>
              <a:defRPr sz="1500">
                <a:solidFill>
                  <a:srgbClr val="FFFFFF"/>
                </a:solidFill>
                <a:latin typeface="Sniglet"/>
                <a:ea typeface="Sniglet"/>
                <a:cs typeface="Sniglet"/>
                <a:sym typeface="Sniglet"/>
              </a:defRPr>
            </a:lvl3pPr>
            <a:lvl4pPr lvl="3" algn="r">
              <a:buNone/>
              <a:defRPr sz="1500">
                <a:solidFill>
                  <a:srgbClr val="FFFFFF"/>
                </a:solidFill>
                <a:latin typeface="Sniglet"/>
                <a:ea typeface="Sniglet"/>
                <a:cs typeface="Sniglet"/>
                <a:sym typeface="Sniglet"/>
              </a:defRPr>
            </a:lvl4pPr>
            <a:lvl5pPr lvl="4" algn="r">
              <a:buNone/>
              <a:defRPr sz="1500">
                <a:solidFill>
                  <a:srgbClr val="FFFFFF"/>
                </a:solidFill>
                <a:latin typeface="Sniglet"/>
                <a:ea typeface="Sniglet"/>
                <a:cs typeface="Sniglet"/>
                <a:sym typeface="Sniglet"/>
              </a:defRPr>
            </a:lvl5pPr>
            <a:lvl6pPr lvl="5" algn="r">
              <a:buNone/>
              <a:defRPr sz="1500">
                <a:solidFill>
                  <a:srgbClr val="FFFFFF"/>
                </a:solidFill>
                <a:latin typeface="Sniglet"/>
                <a:ea typeface="Sniglet"/>
                <a:cs typeface="Sniglet"/>
                <a:sym typeface="Sniglet"/>
              </a:defRPr>
            </a:lvl6pPr>
            <a:lvl7pPr lvl="6" algn="r">
              <a:buNone/>
              <a:defRPr sz="1500">
                <a:solidFill>
                  <a:srgbClr val="FFFFFF"/>
                </a:solidFill>
                <a:latin typeface="Sniglet"/>
                <a:ea typeface="Sniglet"/>
                <a:cs typeface="Sniglet"/>
                <a:sym typeface="Sniglet"/>
              </a:defRPr>
            </a:lvl7pPr>
            <a:lvl8pPr lvl="7" algn="r">
              <a:buNone/>
              <a:defRPr sz="1500">
                <a:solidFill>
                  <a:srgbClr val="FFFFFF"/>
                </a:solidFill>
                <a:latin typeface="Sniglet"/>
                <a:ea typeface="Sniglet"/>
                <a:cs typeface="Sniglet"/>
                <a:sym typeface="Sniglet"/>
              </a:defRPr>
            </a:lvl8pPr>
            <a:lvl9pPr lvl="8" algn="r">
              <a:buNone/>
              <a:defRPr sz="1500">
                <a:solidFill>
                  <a:srgbClr val="FFFFFF"/>
                </a:solidFill>
                <a:latin typeface="Sniglet"/>
                <a:ea typeface="Sniglet"/>
                <a:cs typeface="Sniglet"/>
                <a:sym typeface="Sniglet"/>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advClick="0" advTm="15000">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a:t>
            </a:fld>
            <a:endParaRPr/>
          </a:p>
        </p:txBody>
      </p:sp>
      <p:sp>
        <p:nvSpPr>
          <p:cNvPr id="66" name="Google Shape;66;p1"/>
          <p:cNvSpPr txBox="1">
            <a:spLocks noGrp="1"/>
          </p:cNvSpPr>
          <p:nvPr>
            <p:ph type="ctrTitle"/>
          </p:nvPr>
        </p:nvSpPr>
        <p:spPr>
          <a:xfrm>
            <a:off x="914400" y="2130426"/>
            <a:ext cx="10363200" cy="1470000"/>
          </a:xfrm>
          <a:prstGeom prst="rect">
            <a:avLst/>
          </a:prstGeom>
        </p:spPr>
        <p:txBody>
          <a:bodyPr spcFirstLastPara="1" wrap="square" lIns="91425" tIns="45700" rIns="91425" bIns="45700" anchor="ctr" anchorCtr="0">
            <a:noAutofit/>
          </a:bodyPr>
          <a:lstStyle/>
          <a:p>
            <a:pPr marL="0" lvl="0" indent="0" algn="ctr" rtl="0">
              <a:lnSpc>
                <a:spcPct val="80000"/>
              </a:lnSpc>
              <a:spcBef>
                <a:spcPts val="0"/>
              </a:spcBef>
              <a:spcAft>
                <a:spcPts val="0"/>
              </a:spcAft>
              <a:buClr>
                <a:srgbClr val="31394D"/>
              </a:buClr>
              <a:buSzPts val="4400"/>
              <a:buFont typeface="Calibri"/>
              <a:buNone/>
            </a:pPr>
            <a:r>
              <a:rPr lang="en-US" sz="5000" dirty="0">
                <a:solidFill>
                  <a:srgbClr val="626B73"/>
                </a:solidFill>
                <a:latin typeface="Zilla Slab SemiBold"/>
                <a:ea typeface="Zilla Slab SemiBold"/>
                <a:cs typeface="Zilla Slab SemiBold"/>
                <a:sym typeface="Zilla Slab SemiBold"/>
              </a:rPr>
              <a:t>Evaluation of 6th Grade MTSS Processes and Procedures</a:t>
            </a:r>
            <a:endParaRPr sz="5000" dirty="0">
              <a:solidFill>
                <a:srgbClr val="626B73"/>
              </a:solidFill>
              <a:latin typeface="Zilla Slab SemiBold"/>
              <a:ea typeface="Zilla Slab SemiBold"/>
              <a:cs typeface="Zilla Slab SemiBold"/>
              <a:sym typeface="Zilla Slab SemiBold"/>
            </a:endParaRPr>
          </a:p>
          <a:p>
            <a:pPr marL="0" lvl="0" indent="0" algn="ctr" rtl="0">
              <a:spcBef>
                <a:spcPts val="0"/>
              </a:spcBef>
              <a:spcAft>
                <a:spcPts val="0"/>
              </a:spcAft>
              <a:buNone/>
            </a:pPr>
            <a:endParaRPr dirty="0"/>
          </a:p>
        </p:txBody>
      </p:sp>
      <p:sp>
        <p:nvSpPr>
          <p:cNvPr id="67" name="Google Shape;67;p1"/>
          <p:cNvSpPr txBox="1">
            <a:spLocks noGrp="1"/>
          </p:cNvSpPr>
          <p:nvPr>
            <p:ph type="subTitle" idx="1"/>
          </p:nvPr>
        </p:nvSpPr>
        <p:spPr>
          <a:xfrm>
            <a:off x="1828800" y="3886200"/>
            <a:ext cx="8534400" cy="1752600"/>
          </a:xfrm>
          <a:prstGeom prst="rect">
            <a:avLst/>
          </a:prstGeom>
        </p:spPr>
        <p:txBody>
          <a:bodyPr spcFirstLastPara="1" wrap="square" lIns="91425" tIns="45700" rIns="91425" bIns="45700" anchor="t" anchorCtr="0">
            <a:noAutofit/>
          </a:bodyPr>
          <a:lstStyle/>
          <a:p>
            <a:pPr marL="0" lvl="0" indent="0" algn="ctr" rtl="0">
              <a:spcBef>
                <a:spcPts val="640"/>
              </a:spcBef>
              <a:spcAft>
                <a:spcPts val="0"/>
              </a:spcAft>
              <a:buNone/>
            </a:pPr>
            <a:r>
              <a:rPr lang="en-US" dirty="0"/>
              <a:t>Emily Makay</a:t>
            </a:r>
            <a:endParaRPr dirty="0"/>
          </a:p>
          <a:p>
            <a:pPr marL="0" lvl="0" indent="0" algn="ctr" rtl="0">
              <a:spcBef>
                <a:spcPts val="640"/>
              </a:spcBef>
              <a:spcAft>
                <a:spcPts val="0"/>
              </a:spcAft>
              <a:buNone/>
            </a:pPr>
            <a:r>
              <a:rPr lang="en-US" dirty="0"/>
              <a:t>NCSLA</a:t>
            </a:r>
            <a:endParaRPr dirty="0"/>
          </a:p>
        </p:txBody>
      </p:sp>
      <p:sp>
        <p:nvSpPr>
          <p:cNvPr id="68" name="Google Shape;68;p1"/>
          <p:cNvSpPr txBox="1">
            <a:spLocks noGrp="1"/>
          </p:cNvSpPr>
          <p:nvPr>
            <p:ph type="sldNum" idx="12"/>
          </p:nvPr>
        </p:nvSpPr>
        <p:spPr>
          <a:xfrm>
            <a:off x="8737600" y="6356350"/>
            <a:ext cx="2844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898989"/>
              </a:buClr>
              <a:buSzPts val="1200"/>
              <a:buFont typeface="Calibri"/>
              <a:buNone/>
            </a:pPr>
            <a:fld id="{00000000-1234-1234-1234-123412341234}" type="slidenum">
              <a:rPr lang="en-US"/>
              <a:t>1</a:t>
            </a:fld>
            <a:endParaRPr/>
          </a:p>
        </p:txBody>
      </p:sp>
      <p:sp>
        <p:nvSpPr>
          <p:cNvPr id="2" name="TextBox 1"/>
          <p:cNvSpPr txBox="1"/>
          <p:nvPr/>
        </p:nvSpPr>
        <p:spPr>
          <a:xfrm>
            <a:off x="2144011" y="1550576"/>
            <a:ext cx="184666" cy="307777"/>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p14:dur="0" advClick="0" advTm="15000"/>
    </mc:Choice>
    <mc:Fallback>
      <p:transition xmlns:p14="http://schemas.microsoft.com/office/powerpoint/2010/main" advClick="0" advTm="15000"/>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The Process</a:t>
            </a:r>
            <a:endParaRPr sz="4400">
              <a:solidFill>
                <a:schemeClr val="dk1"/>
              </a:solidFill>
              <a:latin typeface="Calibri"/>
              <a:ea typeface="Calibri"/>
              <a:cs typeface="Calibri"/>
              <a:sym typeface="Calibri"/>
            </a:endParaRPr>
          </a:p>
        </p:txBody>
      </p:sp>
      <p:sp>
        <p:nvSpPr>
          <p:cNvPr id="149" name="Google Shape;149;p11"/>
          <p:cNvSpPr txBox="1">
            <a:spLocks noGrp="1"/>
          </p:cNvSpPr>
          <p:nvPr>
            <p:ph type="body" idx="1"/>
          </p:nvPr>
        </p:nvSpPr>
        <p:spPr>
          <a:xfrm>
            <a:off x="1639400" y="1456538"/>
            <a:ext cx="9240000" cy="4556100"/>
          </a:xfrm>
          <a:prstGeom prst="rect">
            <a:avLst/>
          </a:prstGeom>
          <a:noFill/>
          <a:ln>
            <a:noFill/>
          </a:ln>
        </p:spPr>
        <p:txBody>
          <a:bodyPr spcFirstLastPara="1" wrap="square" lIns="91425" tIns="45700" rIns="91425" bIns="45700" anchor="t" anchorCtr="0">
            <a:noAutofit/>
          </a:bodyPr>
          <a:lstStyle/>
          <a:p>
            <a:pPr marL="457200" marR="0" lvl="0" indent="-374650" algn="l" rtl="0">
              <a:lnSpc>
                <a:spcPct val="150000"/>
              </a:lnSpc>
              <a:spcBef>
                <a:spcPts val="0"/>
              </a:spcBef>
              <a:spcAft>
                <a:spcPts val="0"/>
              </a:spcAft>
              <a:buClr>
                <a:schemeClr val="dk1"/>
              </a:buClr>
              <a:buSzPts val="2300"/>
              <a:buFont typeface="Calibri"/>
              <a:buAutoNum type="arabicPeriod"/>
            </a:pPr>
            <a:r>
              <a:rPr lang="en-US" sz="3000">
                <a:solidFill>
                  <a:schemeClr val="dk1"/>
                </a:solidFill>
                <a:latin typeface="Calibri"/>
                <a:ea typeface="Calibri"/>
                <a:cs typeface="Calibri"/>
                <a:sym typeface="Calibri"/>
              </a:rPr>
              <a:t>Whole staff, MTSS PD Sessions (3)</a:t>
            </a:r>
            <a:endParaRPr sz="3000">
              <a:solidFill>
                <a:schemeClr val="dk1"/>
              </a:solidFill>
              <a:latin typeface="Calibri"/>
              <a:ea typeface="Calibri"/>
              <a:cs typeface="Calibri"/>
              <a:sym typeface="Calibri"/>
            </a:endParaRPr>
          </a:p>
          <a:p>
            <a:pPr marL="457200" marR="0" lvl="0" indent="-374650" algn="l" rtl="0">
              <a:lnSpc>
                <a:spcPct val="150000"/>
              </a:lnSpc>
              <a:spcBef>
                <a:spcPts val="0"/>
              </a:spcBef>
              <a:spcAft>
                <a:spcPts val="0"/>
              </a:spcAft>
              <a:buClr>
                <a:schemeClr val="dk1"/>
              </a:buClr>
              <a:buSzPts val="2300"/>
              <a:buFont typeface="Calibri"/>
              <a:buAutoNum type="arabicPeriod"/>
            </a:pPr>
            <a:r>
              <a:rPr lang="en-US" sz="3000">
                <a:solidFill>
                  <a:schemeClr val="dk1"/>
                </a:solidFill>
                <a:latin typeface="Calibri"/>
                <a:ea typeface="Calibri"/>
                <a:cs typeface="Calibri"/>
                <a:sym typeface="Calibri"/>
              </a:rPr>
              <a:t>Data collection </a:t>
            </a:r>
            <a:endParaRPr sz="3000">
              <a:solidFill>
                <a:schemeClr val="dk1"/>
              </a:solidFill>
              <a:latin typeface="Calibri"/>
              <a:ea typeface="Calibri"/>
              <a:cs typeface="Calibri"/>
              <a:sym typeface="Calibri"/>
            </a:endParaRPr>
          </a:p>
          <a:p>
            <a:pPr marL="914400" marR="0" lvl="1" indent="-374650" algn="l" rtl="0">
              <a:lnSpc>
                <a:spcPct val="150000"/>
              </a:lnSpc>
              <a:spcBef>
                <a:spcPts val="0"/>
              </a:spcBef>
              <a:spcAft>
                <a:spcPts val="0"/>
              </a:spcAft>
              <a:buClr>
                <a:schemeClr val="dk1"/>
              </a:buClr>
              <a:buSzPts val="2300"/>
              <a:buFont typeface="Calibri"/>
              <a:buAutoNum type="alphaLcPeriod"/>
            </a:pPr>
            <a:r>
              <a:rPr lang="en-US" sz="3000">
                <a:solidFill>
                  <a:schemeClr val="dk1"/>
                </a:solidFill>
                <a:latin typeface="Calibri"/>
                <a:ea typeface="Calibri"/>
                <a:cs typeface="Calibri"/>
                <a:sym typeface="Calibri"/>
              </a:rPr>
              <a:t>IReady</a:t>
            </a:r>
            <a:endParaRPr sz="3000">
              <a:solidFill>
                <a:schemeClr val="dk1"/>
              </a:solidFill>
              <a:latin typeface="Calibri"/>
              <a:ea typeface="Calibri"/>
              <a:cs typeface="Calibri"/>
              <a:sym typeface="Calibri"/>
            </a:endParaRPr>
          </a:p>
          <a:p>
            <a:pPr marL="914400" marR="0" lvl="1" indent="-374650" algn="l" rtl="0">
              <a:lnSpc>
                <a:spcPct val="150000"/>
              </a:lnSpc>
              <a:spcBef>
                <a:spcPts val="0"/>
              </a:spcBef>
              <a:spcAft>
                <a:spcPts val="0"/>
              </a:spcAft>
              <a:buClr>
                <a:schemeClr val="dk1"/>
              </a:buClr>
              <a:buSzPts val="2300"/>
              <a:buFont typeface="Calibri"/>
              <a:buAutoNum type="alphaLcPeriod"/>
            </a:pPr>
            <a:r>
              <a:rPr lang="en-US" sz="3000">
                <a:solidFill>
                  <a:schemeClr val="dk1"/>
                </a:solidFill>
                <a:latin typeface="Calibri"/>
                <a:ea typeface="Calibri"/>
                <a:cs typeface="Calibri"/>
                <a:sym typeface="Calibri"/>
              </a:rPr>
              <a:t>Check In</a:t>
            </a:r>
            <a:endParaRPr sz="3000">
              <a:solidFill>
                <a:schemeClr val="dk1"/>
              </a:solidFill>
              <a:latin typeface="Calibri"/>
              <a:ea typeface="Calibri"/>
              <a:cs typeface="Calibri"/>
              <a:sym typeface="Calibri"/>
            </a:endParaRPr>
          </a:p>
          <a:p>
            <a:pPr marL="914400" marR="0" lvl="1" indent="-374650" algn="l" rtl="0">
              <a:lnSpc>
                <a:spcPct val="150000"/>
              </a:lnSpc>
              <a:spcBef>
                <a:spcPts val="0"/>
              </a:spcBef>
              <a:spcAft>
                <a:spcPts val="0"/>
              </a:spcAft>
              <a:buClr>
                <a:schemeClr val="dk1"/>
              </a:buClr>
              <a:buSzPts val="2300"/>
              <a:buFont typeface="Calibri"/>
              <a:buAutoNum type="alphaLcPeriod"/>
            </a:pPr>
            <a:r>
              <a:rPr lang="en-US" sz="3000">
                <a:solidFill>
                  <a:schemeClr val="dk1"/>
                </a:solidFill>
                <a:latin typeface="Calibri"/>
                <a:ea typeface="Calibri"/>
                <a:cs typeface="Calibri"/>
                <a:sym typeface="Calibri"/>
              </a:rPr>
              <a:t>Common Assessments</a:t>
            </a:r>
            <a:endParaRPr sz="3000">
              <a:solidFill>
                <a:schemeClr val="dk1"/>
              </a:solidFill>
              <a:latin typeface="Calibri"/>
              <a:ea typeface="Calibri"/>
              <a:cs typeface="Calibri"/>
              <a:sym typeface="Calibri"/>
            </a:endParaRPr>
          </a:p>
          <a:p>
            <a:pPr marL="457200" marR="0" lvl="0" indent="-374650" algn="l" rtl="0">
              <a:lnSpc>
                <a:spcPct val="150000"/>
              </a:lnSpc>
              <a:spcBef>
                <a:spcPts val="0"/>
              </a:spcBef>
              <a:spcAft>
                <a:spcPts val="0"/>
              </a:spcAft>
              <a:buClr>
                <a:schemeClr val="dk1"/>
              </a:buClr>
              <a:buSzPts val="2300"/>
              <a:buFont typeface="Calibri"/>
              <a:buAutoNum type="arabicPeriod"/>
            </a:pPr>
            <a:r>
              <a:rPr lang="en-US" sz="3000">
                <a:solidFill>
                  <a:schemeClr val="dk1"/>
                </a:solidFill>
                <a:latin typeface="Calibri"/>
                <a:ea typeface="Calibri"/>
                <a:cs typeface="Calibri"/>
                <a:sym typeface="Calibri"/>
              </a:rPr>
              <a:t>Data Focused PLCs</a:t>
            </a:r>
            <a:endParaRPr sz="30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endParaRPr sz="2700">
              <a:solidFill>
                <a:schemeClr val="dk1"/>
              </a:solidFill>
              <a:latin typeface="Calibri"/>
              <a:ea typeface="Calibri"/>
              <a:cs typeface="Calibri"/>
              <a:sym typeface="Calibri"/>
            </a:endParaRPr>
          </a:p>
        </p:txBody>
      </p:sp>
      <p:sp>
        <p:nvSpPr>
          <p:cNvPr id="150" name="Google Shape;150;p11"/>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10</a:t>
            </a:fld>
            <a:endParaRPr/>
          </a:p>
        </p:txBody>
      </p:sp>
      <p:pic>
        <p:nvPicPr>
          <p:cNvPr id="151" name="Google Shape;151;p11" descr="Buzzing with Ms. B: Facilitating a Data PLC: Part Two of the &quot;Next Steps in  Instructional Coaching&quot; series"/>
          <p:cNvPicPr preferRelativeResize="0"/>
          <p:nvPr/>
        </p:nvPicPr>
        <p:blipFill rotWithShape="1">
          <a:blip r:embed="rId3">
            <a:alphaModFix/>
          </a:blip>
          <a:srcRect l="14950" r="4019"/>
          <a:stretch/>
        </p:blipFill>
        <p:spPr>
          <a:xfrm>
            <a:off x="7094000" y="2592065"/>
            <a:ext cx="3193001" cy="2068875"/>
          </a:xfrm>
          <a:prstGeom prst="rect">
            <a:avLst/>
          </a:prstGeom>
          <a:noFill/>
          <a:ln>
            <a:noFill/>
          </a:ln>
        </p:spPr>
      </p:pic>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2"/>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The Process</a:t>
            </a:r>
            <a:endParaRPr sz="4400">
              <a:solidFill>
                <a:schemeClr val="dk1"/>
              </a:solidFill>
              <a:latin typeface="Calibri"/>
              <a:ea typeface="Calibri"/>
              <a:cs typeface="Calibri"/>
              <a:sym typeface="Calibri"/>
            </a:endParaRPr>
          </a:p>
        </p:txBody>
      </p:sp>
      <p:sp>
        <p:nvSpPr>
          <p:cNvPr id="157" name="Google Shape;157;p12"/>
          <p:cNvSpPr txBox="1">
            <a:spLocks noGrp="1"/>
          </p:cNvSpPr>
          <p:nvPr>
            <p:ph type="body" idx="1"/>
          </p:nvPr>
        </p:nvSpPr>
        <p:spPr>
          <a:xfrm>
            <a:off x="1608300" y="1486900"/>
            <a:ext cx="9057900" cy="4639200"/>
          </a:xfrm>
          <a:prstGeom prst="rect">
            <a:avLst/>
          </a:prstGeom>
          <a:noFill/>
          <a:ln>
            <a:noFill/>
          </a:ln>
        </p:spPr>
        <p:txBody>
          <a:bodyPr spcFirstLastPara="1" wrap="square" lIns="91425" tIns="45700" rIns="91425" bIns="45700" anchor="t" anchorCtr="0">
            <a:noAutofit/>
          </a:bodyPr>
          <a:lstStyle/>
          <a:p>
            <a:pPr marL="457200" lvl="0" indent="-374650" algn="l" rtl="0">
              <a:lnSpc>
                <a:spcPct val="150000"/>
              </a:lnSpc>
              <a:spcBef>
                <a:spcPts val="0"/>
              </a:spcBef>
              <a:spcAft>
                <a:spcPts val="0"/>
              </a:spcAft>
              <a:buSzPts val="2300"/>
              <a:buFont typeface="Calibri"/>
              <a:buAutoNum type="arabicPeriod" startAt="4"/>
            </a:pPr>
            <a:r>
              <a:rPr lang="en-US" sz="3000" dirty="0">
                <a:solidFill>
                  <a:schemeClr val="dk1"/>
                </a:solidFill>
                <a:latin typeface="Calibri"/>
                <a:ea typeface="Calibri"/>
                <a:cs typeface="Calibri"/>
                <a:sym typeface="Calibri"/>
              </a:rPr>
              <a:t>Intervention Planning</a:t>
            </a:r>
            <a:endParaRPr sz="3000" dirty="0">
              <a:solidFill>
                <a:schemeClr val="dk1"/>
              </a:solidFill>
              <a:latin typeface="Calibri"/>
              <a:ea typeface="Calibri"/>
              <a:cs typeface="Calibri"/>
              <a:sym typeface="Calibri"/>
            </a:endParaRPr>
          </a:p>
          <a:p>
            <a:pPr marL="457200" lvl="0" indent="-374650" algn="l" rtl="0">
              <a:lnSpc>
                <a:spcPct val="150000"/>
              </a:lnSpc>
              <a:spcBef>
                <a:spcPts val="0"/>
              </a:spcBef>
              <a:spcAft>
                <a:spcPts val="0"/>
              </a:spcAft>
              <a:buSzPts val="2300"/>
              <a:buFont typeface="Calibri"/>
              <a:buAutoNum type="arabicPeriod" startAt="4"/>
            </a:pPr>
            <a:r>
              <a:rPr lang="en-US" sz="3000" dirty="0" smtClean="0">
                <a:solidFill>
                  <a:schemeClr val="dk1"/>
                </a:solidFill>
                <a:latin typeface="Calibri"/>
                <a:ea typeface="Calibri"/>
                <a:cs typeface="Calibri"/>
                <a:sym typeface="Calibri"/>
              </a:rPr>
              <a:t>Intervention Groups</a:t>
            </a:r>
            <a:endParaRPr sz="3000" dirty="0">
              <a:solidFill>
                <a:schemeClr val="dk1"/>
              </a:solidFill>
              <a:latin typeface="Calibri"/>
              <a:ea typeface="Calibri"/>
              <a:cs typeface="Calibri"/>
              <a:sym typeface="Calibri"/>
            </a:endParaRPr>
          </a:p>
          <a:p>
            <a:pPr marL="457200" lvl="0" indent="-374650" algn="l" rtl="0">
              <a:lnSpc>
                <a:spcPct val="150000"/>
              </a:lnSpc>
              <a:spcBef>
                <a:spcPts val="0"/>
              </a:spcBef>
              <a:spcAft>
                <a:spcPts val="0"/>
              </a:spcAft>
              <a:buSzPts val="2300"/>
              <a:buFont typeface="Calibri"/>
              <a:buAutoNum type="arabicPeriod" startAt="4"/>
            </a:pPr>
            <a:r>
              <a:rPr lang="en-US" sz="3000" dirty="0">
                <a:solidFill>
                  <a:schemeClr val="dk1"/>
                </a:solidFill>
                <a:latin typeface="Calibri"/>
                <a:ea typeface="Calibri"/>
                <a:cs typeface="Calibri"/>
                <a:sym typeface="Calibri"/>
              </a:rPr>
              <a:t>MTSS Meetings</a:t>
            </a:r>
            <a:endParaRPr sz="3000" dirty="0">
              <a:solidFill>
                <a:schemeClr val="dk1"/>
              </a:solidFill>
              <a:latin typeface="Calibri"/>
              <a:ea typeface="Calibri"/>
              <a:cs typeface="Calibri"/>
              <a:sym typeface="Calibri"/>
            </a:endParaRPr>
          </a:p>
          <a:p>
            <a:pPr marL="457200" lvl="0" indent="-374650" algn="l" rtl="0">
              <a:lnSpc>
                <a:spcPct val="150000"/>
              </a:lnSpc>
              <a:spcBef>
                <a:spcPts val="0"/>
              </a:spcBef>
              <a:spcAft>
                <a:spcPts val="0"/>
              </a:spcAft>
              <a:buSzPts val="2300"/>
              <a:buFont typeface="Calibri"/>
              <a:buAutoNum type="arabicPeriod" startAt="4"/>
            </a:pPr>
            <a:r>
              <a:rPr lang="en-US" sz="3000" dirty="0">
                <a:solidFill>
                  <a:schemeClr val="dk1"/>
                </a:solidFill>
                <a:latin typeface="Calibri"/>
                <a:ea typeface="Calibri"/>
                <a:cs typeface="Calibri"/>
                <a:sym typeface="Calibri"/>
              </a:rPr>
              <a:t>Reflection</a:t>
            </a:r>
            <a:endParaRPr sz="3500" dirty="0">
              <a:solidFill>
                <a:schemeClr val="dk1"/>
              </a:solidFill>
              <a:latin typeface="Calibri"/>
              <a:ea typeface="Calibri"/>
              <a:cs typeface="Calibri"/>
              <a:sym typeface="Calibri"/>
            </a:endParaRPr>
          </a:p>
          <a:p>
            <a:pPr marL="0" marR="0" lvl="0" indent="0" algn="l" rtl="0">
              <a:spcBef>
                <a:spcPts val="0"/>
              </a:spcBef>
              <a:spcAft>
                <a:spcPts val="0"/>
              </a:spcAft>
              <a:buNone/>
            </a:pPr>
            <a:endParaRPr sz="2700" dirty="0">
              <a:solidFill>
                <a:schemeClr val="dk1"/>
              </a:solidFill>
              <a:latin typeface="Calibri"/>
              <a:ea typeface="Calibri"/>
              <a:cs typeface="Calibri"/>
              <a:sym typeface="Calibri"/>
            </a:endParaRPr>
          </a:p>
          <a:p>
            <a:pPr marL="914400" marR="0" lvl="0" indent="0" algn="l" rtl="0">
              <a:spcBef>
                <a:spcPts val="0"/>
              </a:spcBef>
              <a:spcAft>
                <a:spcPts val="0"/>
              </a:spcAft>
              <a:buNone/>
            </a:pPr>
            <a:endParaRPr sz="2400" dirty="0">
              <a:solidFill>
                <a:schemeClr val="dk1"/>
              </a:solidFill>
              <a:latin typeface="Calibri"/>
              <a:ea typeface="Calibri"/>
              <a:cs typeface="Calibri"/>
              <a:sym typeface="Calibri"/>
            </a:endParaRPr>
          </a:p>
        </p:txBody>
      </p:sp>
      <p:sp>
        <p:nvSpPr>
          <p:cNvPr id="158" name="Google Shape;158;p12"/>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11</a:t>
            </a:fld>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Progression</a:t>
            </a:r>
            <a:endParaRPr sz="4400">
              <a:solidFill>
                <a:schemeClr val="dk1"/>
              </a:solidFill>
              <a:latin typeface="Calibri"/>
              <a:ea typeface="Calibri"/>
              <a:cs typeface="Calibri"/>
              <a:sym typeface="Calibri"/>
            </a:endParaRPr>
          </a:p>
        </p:txBody>
      </p:sp>
      <p:sp>
        <p:nvSpPr>
          <p:cNvPr id="164" name="Google Shape;164;p13"/>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12</a:t>
            </a:fld>
            <a:endParaRPr/>
          </a:p>
        </p:txBody>
      </p:sp>
      <p:sp>
        <p:nvSpPr>
          <p:cNvPr id="165" name="Google Shape;165;p13"/>
          <p:cNvSpPr txBox="1">
            <a:spLocks noGrp="1"/>
          </p:cNvSpPr>
          <p:nvPr>
            <p:ph type="body" idx="1"/>
          </p:nvPr>
        </p:nvSpPr>
        <p:spPr>
          <a:xfrm>
            <a:off x="1608300" y="1486900"/>
            <a:ext cx="9057900" cy="4639200"/>
          </a:xfrm>
          <a:prstGeom prst="rect">
            <a:avLst/>
          </a:prstGeom>
          <a:noFill/>
          <a:ln>
            <a:noFill/>
          </a:ln>
        </p:spPr>
        <p:txBody>
          <a:bodyPr spcFirstLastPara="1" wrap="square" lIns="91425" tIns="45700" rIns="91425" bIns="45700" anchor="t" anchorCtr="0">
            <a:noAutofit/>
          </a:bodyPr>
          <a:lstStyle/>
          <a:p>
            <a:pPr marL="457200" marR="0" lvl="0" indent="-431800" algn="l" rtl="0">
              <a:lnSpc>
                <a:spcPct val="150000"/>
              </a:lnSpc>
              <a:spcBef>
                <a:spcPts val="0"/>
              </a:spcBef>
              <a:spcAft>
                <a:spcPts val="0"/>
              </a:spcAft>
              <a:buClr>
                <a:schemeClr val="dk1"/>
              </a:buClr>
              <a:buSzPts val="3200"/>
              <a:buFont typeface="Calibri"/>
              <a:buChar char="+"/>
            </a:pPr>
            <a:r>
              <a:rPr lang="en-US" dirty="0">
                <a:solidFill>
                  <a:schemeClr val="dk1"/>
                </a:solidFill>
                <a:latin typeface="Calibri"/>
                <a:ea typeface="Calibri"/>
                <a:cs typeface="Calibri"/>
                <a:sym typeface="Calibri"/>
              </a:rPr>
              <a:t>Gradual release of PLC lead</a:t>
            </a:r>
            <a:endParaRPr dirty="0">
              <a:solidFill>
                <a:schemeClr val="dk1"/>
              </a:solidFill>
              <a:latin typeface="Calibri"/>
              <a:ea typeface="Calibri"/>
              <a:cs typeface="Calibri"/>
              <a:sym typeface="Calibri"/>
            </a:endParaRPr>
          </a:p>
          <a:p>
            <a:pPr marL="914400" marR="0" lvl="1" indent="-342900" algn="l" rtl="0">
              <a:lnSpc>
                <a:spcPct val="150000"/>
              </a:lnSpc>
              <a:spcBef>
                <a:spcPts val="0"/>
              </a:spcBef>
              <a:spcAft>
                <a:spcPts val="0"/>
              </a:spcAft>
              <a:buClr>
                <a:schemeClr val="dk1"/>
              </a:buClr>
              <a:buSzPts val="1800"/>
              <a:buFont typeface="Calibri"/>
              <a:buChar char="+"/>
            </a:pPr>
            <a:r>
              <a:rPr lang="en-US" sz="2800" dirty="0">
                <a:solidFill>
                  <a:schemeClr val="dk1"/>
                </a:solidFill>
                <a:latin typeface="Calibri"/>
                <a:ea typeface="Calibri"/>
                <a:cs typeface="Calibri"/>
                <a:sym typeface="Calibri"/>
              </a:rPr>
              <a:t>Began the year choosing topics, leading the discussion and providing support</a:t>
            </a:r>
            <a:endParaRPr sz="2800" dirty="0">
              <a:solidFill>
                <a:schemeClr val="dk1"/>
              </a:solidFill>
              <a:latin typeface="Calibri"/>
              <a:ea typeface="Calibri"/>
              <a:cs typeface="Calibri"/>
              <a:sym typeface="Calibri"/>
            </a:endParaRPr>
          </a:p>
          <a:p>
            <a:pPr marL="914400" marR="0" lvl="1" indent="-342900" algn="l" rtl="0">
              <a:lnSpc>
                <a:spcPct val="150000"/>
              </a:lnSpc>
              <a:spcBef>
                <a:spcPts val="0"/>
              </a:spcBef>
              <a:spcAft>
                <a:spcPts val="0"/>
              </a:spcAft>
              <a:buClr>
                <a:schemeClr val="dk1"/>
              </a:buClr>
              <a:buSzPts val="1800"/>
              <a:buFont typeface="Calibri"/>
              <a:buChar char="+"/>
            </a:pPr>
            <a:r>
              <a:rPr lang="en-US" sz="2800" dirty="0">
                <a:solidFill>
                  <a:schemeClr val="dk1"/>
                </a:solidFill>
                <a:latin typeface="Calibri"/>
                <a:ea typeface="Calibri"/>
                <a:cs typeface="Calibri"/>
                <a:sym typeface="Calibri"/>
              </a:rPr>
              <a:t>Started asking for teacher input on topics</a:t>
            </a:r>
            <a:endParaRPr sz="2800" dirty="0">
              <a:solidFill>
                <a:schemeClr val="dk1"/>
              </a:solidFill>
              <a:latin typeface="Calibri"/>
              <a:ea typeface="Calibri"/>
              <a:cs typeface="Calibri"/>
              <a:sym typeface="Calibri"/>
            </a:endParaRPr>
          </a:p>
          <a:p>
            <a:pPr marL="914400" marR="0" lvl="1" indent="-342900" algn="l" rtl="0">
              <a:lnSpc>
                <a:spcPct val="150000"/>
              </a:lnSpc>
              <a:spcBef>
                <a:spcPts val="0"/>
              </a:spcBef>
              <a:spcAft>
                <a:spcPts val="0"/>
              </a:spcAft>
              <a:buClr>
                <a:schemeClr val="dk1"/>
              </a:buClr>
              <a:buSzPts val="1800"/>
              <a:buFont typeface="Calibri"/>
              <a:buChar char="+"/>
            </a:pPr>
            <a:r>
              <a:rPr lang="en-US" sz="2800" dirty="0">
                <a:solidFill>
                  <a:schemeClr val="dk1"/>
                </a:solidFill>
                <a:latin typeface="Calibri"/>
                <a:ea typeface="Calibri"/>
                <a:cs typeface="Calibri"/>
                <a:sym typeface="Calibri"/>
              </a:rPr>
              <a:t>Stayed strong with PLC expectations</a:t>
            </a: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endParaRPr sz="2700" dirty="0">
              <a:solidFill>
                <a:schemeClr val="dk1"/>
              </a:solidFill>
              <a:latin typeface="Calibri"/>
              <a:ea typeface="Calibri"/>
              <a:cs typeface="Calibri"/>
              <a:sym typeface="Calibri"/>
            </a:endParaRPr>
          </a:p>
          <a:p>
            <a:pPr marL="914400" marR="0" lvl="0" indent="0" algn="l" rtl="0">
              <a:spcBef>
                <a:spcPts val="0"/>
              </a:spcBef>
              <a:spcAft>
                <a:spcPts val="0"/>
              </a:spcAft>
              <a:buNone/>
            </a:pPr>
            <a:endParaRPr sz="240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4"/>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Progression</a:t>
            </a:r>
            <a:endParaRPr sz="4400">
              <a:solidFill>
                <a:schemeClr val="dk1"/>
              </a:solidFill>
              <a:latin typeface="Calibri"/>
              <a:ea typeface="Calibri"/>
              <a:cs typeface="Calibri"/>
              <a:sym typeface="Calibri"/>
            </a:endParaRPr>
          </a:p>
        </p:txBody>
      </p:sp>
      <p:sp>
        <p:nvSpPr>
          <p:cNvPr id="171" name="Google Shape;171;p14"/>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13</a:t>
            </a:fld>
            <a:endParaRPr/>
          </a:p>
        </p:txBody>
      </p:sp>
      <p:sp>
        <p:nvSpPr>
          <p:cNvPr id="172" name="Google Shape;172;p14"/>
          <p:cNvSpPr txBox="1">
            <a:spLocks noGrp="1"/>
          </p:cNvSpPr>
          <p:nvPr>
            <p:ph type="body" idx="1"/>
          </p:nvPr>
        </p:nvSpPr>
        <p:spPr>
          <a:xfrm>
            <a:off x="1476000" y="1532738"/>
            <a:ext cx="9240000" cy="4556100"/>
          </a:xfrm>
          <a:prstGeom prst="rect">
            <a:avLst/>
          </a:prstGeom>
          <a:noFill/>
          <a:ln>
            <a:noFill/>
          </a:ln>
        </p:spPr>
        <p:txBody>
          <a:bodyPr spcFirstLastPara="1" wrap="square" lIns="91425" tIns="45700" rIns="91425" bIns="45700" anchor="t" anchorCtr="0">
            <a:noAutofit/>
          </a:bodyPr>
          <a:lstStyle/>
          <a:p>
            <a:pPr marL="457200" lvl="0" indent="-431800" algn="l" rtl="0">
              <a:spcBef>
                <a:spcPts val="0"/>
              </a:spcBef>
              <a:spcAft>
                <a:spcPts val="0"/>
              </a:spcAft>
              <a:buSzPts val="3200"/>
              <a:buFont typeface="Calibri"/>
              <a:buChar char="+"/>
            </a:pPr>
            <a:r>
              <a:rPr lang="en-US" dirty="0">
                <a:solidFill>
                  <a:schemeClr val="dk1"/>
                </a:solidFill>
                <a:latin typeface="Calibri"/>
                <a:ea typeface="Calibri"/>
                <a:cs typeface="Calibri"/>
                <a:sym typeface="Calibri"/>
              </a:rPr>
              <a:t>MTSS Meetings</a:t>
            </a:r>
            <a:endParaRPr dirty="0">
              <a:solidFill>
                <a:schemeClr val="dk1"/>
              </a:solidFill>
              <a:latin typeface="Calibri"/>
              <a:ea typeface="Calibri"/>
              <a:cs typeface="Calibri"/>
              <a:sym typeface="Calibri"/>
            </a:endParaRPr>
          </a:p>
          <a:p>
            <a:pPr marL="914400" lvl="1" indent="-406400" algn="l" rtl="0">
              <a:spcBef>
                <a:spcPts val="0"/>
              </a:spcBef>
              <a:spcAft>
                <a:spcPts val="0"/>
              </a:spcAft>
              <a:buSzPts val="2800"/>
              <a:buFont typeface="Calibri"/>
              <a:buChar char="+"/>
            </a:pPr>
            <a:r>
              <a:rPr lang="en-US" sz="2800" dirty="0">
                <a:solidFill>
                  <a:schemeClr val="dk1"/>
                </a:solidFill>
                <a:latin typeface="Calibri"/>
                <a:ea typeface="Calibri"/>
                <a:cs typeface="Calibri"/>
                <a:sym typeface="Calibri"/>
              </a:rPr>
              <a:t>Teachers began unprepared and confused</a:t>
            </a:r>
            <a:endParaRPr sz="2800" dirty="0">
              <a:solidFill>
                <a:schemeClr val="dk1"/>
              </a:solidFill>
              <a:latin typeface="Calibri"/>
              <a:ea typeface="Calibri"/>
              <a:cs typeface="Calibri"/>
              <a:sym typeface="Calibri"/>
            </a:endParaRPr>
          </a:p>
          <a:p>
            <a:pPr marL="914400" lvl="1" indent="-406400" algn="l" rtl="0">
              <a:spcBef>
                <a:spcPts val="0"/>
              </a:spcBef>
              <a:spcAft>
                <a:spcPts val="0"/>
              </a:spcAft>
              <a:buClr>
                <a:schemeClr val="dk1"/>
              </a:buClr>
              <a:buSzPts val="2800"/>
              <a:buFont typeface="Calibri"/>
              <a:buChar char="+"/>
            </a:pPr>
            <a:r>
              <a:rPr lang="en-US" sz="2800" dirty="0">
                <a:solidFill>
                  <a:schemeClr val="dk1"/>
                </a:solidFill>
                <a:latin typeface="Calibri"/>
                <a:ea typeface="Calibri"/>
                <a:cs typeface="Calibri"/>
                <a:sym typeface="Calibri"/>
              </a:rPr>
              <a:t>Paperwork hadn’t been completed, they didn’t know what to </a:t>
            </a:r>
            <a:r>
              <a:rPr lang="en-US" sz="2800" dirty="0" smtClean="0">
                <a:solidFill>
                  <a:schemeClr val="dk1"/>
                </a:solidFill>
                <a:latin typeface="Calibri"/>
                <a:ea typeface="Calibri"/>
                <a:cs typeface="Calibri"/>
                <a:sym typeface="Calibri"/>
              </a:rPr>
              <a:t>expect</a:t>
            </a:r>
          </a:p>
          <a:p>
            <a:pPr marL="508000" lvl="1" indent="0" algn="l" rtl="0">
              <a:spcBef>
                <a:spcPts val="0"/>
              </a:spcBef>
              <a:spcAft>
                <a:spcPts val="0"/>
              </a:spcAft>
              <a:buClr>
                <a:schemeClr val="dk1"/>
              </a:buClr>
              <a:buSzPts val="2800"/>
              <a:buNone/>
            </a:pPr>
            <a:endParaRPr sz="2800" dirty="0">
              <a:solidFill>
                <a:schemeClr val="dk1"/>
              </a:solidFill>
              <a:latin typeface="Calibri"/>
              <a:ea typeface="Calibri"/>
              <a:cs typeface="Calibri"/>
              <a:sym typeface="Calibri"/>
            </a:endParaRPr>
          </a:p>
          <a:p>
            <a:pPr marL="914400" lvl="1" indent="-406400" algn="l" rtl="0">
              <a:spcBef>
                <a:spcPts val="0"/>
              </a:spcBef>
              <a:spcAft>
                <a:spcPts val="0"/>
              </a:spcAft>
              <a:buSzPts val="2800"/>
              <a:buFont typeface="Calibri"/>
              <a:buChar char="+"/>
            </a:pPr>
            <a:r>
              <a:rPr lang="en-US" sz="2800" dirty="0">
                <a:solidFill>
                  <a:schemeClr val="dk1"/>
                </a:solidFill>
                <a:latin typeface="Calibri"/>
                <a:ea typeface="Calibri"/>
                <a:cs typeface="Calibri"/>
                <a:sym typeface="Calibri"/>
              </a:rPr>
              <a:t>Teacher preparation greatly improved meeting #2</a:t>
            </a:r>
            <a:endParaRPr sz="2800" dirty="0">
              <a:solidFill>
                <a:schemeClr val="dk1"/>
              </a:solidFill>
              <a:latin typeface="Calibri"/>
              <a:ea typeface="Calibri"/>
              <a:cs typeface="Calibri"/>
              <a:sym typeface="Calibri"/>
            </a:endParaRPr>
          </a:p>
          <a:p>
            <a:pPr marL="914400" lvl="1" indent="-406400" algn="l" rtl="0">
              <a:spcBef>
                <a:spcPts val="0"/>
              </a:spcBef>
              <a:spcAft>
                <a:spcPts val="0"/>
              </a:spcAft>
              <a:buClr>
                <a:schemeClr val="dk1"/>
              </a:buClr>
              <a:buSzPts val="2800"/>
              <a:buFont typeface="Calibri"/>
              <a:buChar char="+"/>
            </a:pPr>
            <a:r>
              <a:rPr lang="en-US" sz="2800" dirty="0">
                <a:solidFill>
                  <a:schemeClr val="dk1"/>
                </a:solidFill>
                <a:latin typeface="Calibri"/>
                <a:ea typeface="Calibri"/>
                <a:cs typeface="Calibri"/>
                <a:sym typeface="Calibri"/>
              </a:rPr>
              <a:t>Paperwork was completed weekly</a:t>
            </a:r>
            <a:endParaRPr sz="2800" dirty="0">
              <a:solidFill>
                <a:schemeClr val="dk1"/>
              </a:solidFill>
              <a:latin typeface="Calibri"/>
              <a:ea typeface="Calibri"/>
              <a:cs typeface="Calibri"/>
              <a:sym typeface="Calibri"/>
            </a:endParaRPr>
          </a:p>
          <a:p>
            <a:pPr marL="914400" lvl="1" indent="-406400" algn="l" rtl="0">
              <a:spcBef>
                <a:spcPts val="0"/>
              </a:spcBef>
              <a:spcAft>
                <a:spcPts val="0"/>
              </a:spcAft>
              <a:buSzPts val="2800"/>
              <a:buFont typeface="Calibri"/>
              <a:buChar char="+"/>
            </a:pPr>
            <a:r>
              <a:rPr lang="en-US" sz="2800" dirty="0">
                <a:solidFill>
                  <a:schemeClr val="dk1"/>
                </a:solidFill>
                <a:latin typeface="Calibri"/>
                <a:ea typeface="Calibri"/>
                <a:cs typeface="Calibri"/>
                <a:sym typeface="Calibri"/>
              </a:rPr>
              <a:t>Student advocacy increased</a:t>
            </a:r>
            <a:endParaRPr sz="2800" dirty="0"/>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5"/>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Findings</a:t>
            </a:r>
            <a:endParaRPr sz="4400">
              <a:solidFill>
                <a:schemeClr val="dk1"/>
              </a:solidFill>
              <a:latin typeface="Calibri"/>
              <a:ea typeface="Calibri"/>
              <a:cs typeface="Calibri"/>
              <a:sym typeface="Calibri"/>
            </a:endParaRPr>
          </a:p>
        </p:txBody>
      </p:sp>
      <p:sp>
        <p:nvSpPr>
          <p:cNvPr id="178" name="Google Shape;178;p15"/>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14</a:t>
            </a:fld>
            <a:endParaRPr/>
          </a:p>
        </p:txBody>
      </p:sp>
      <p:sp>
        <p:nvSpPr>
          <p:cNvPr id="179" name="Google Shape;179;p15"/>
          <p:cNvSpPr txBox="1">
            <a:spLocks noGrp="1"/>
          </p:cNvSpPr>
          <p:nvPr>
            <p:ph type="body" idx="1"/>
          </p:nvPr>
        </p:nvSpPr>
        <p:spPr>
          <a:xfrm>
            <a:off x="1476000" y="1571638"/>
            <a:ext cx="9240000" cy="4556100"/>
          </a:xfrm>
          <a:prstGeom prst="rect">
            <a:avLst/>
          </a:prstGeom>
          <a:noFill/>
          <a:ln>
            <a:noFill/>
          </a:ln>
        </p:spPr>
        <p:txBody>
          <a:bodyPr spcFirstLastPara="1" wrap="square" lIns="91425" tIns="45700" rIns="91425" bIns="45700" anchor="t" anchorCtr="0">
            <a:noAutofit/>
          </a:bodyPr>
          <a:lstStyle/>
          <a:p>
            <a:pPr marL="457200" marR="0" lvl="0" indent="-431800" algn="l" rtl="0">
              <a:lnSpc>
                <a:spcPct val="100000"/>
              </a:lnSpc>
              <a:spcBef>
                <a:spcPts val="0"/>
              </a:spcBef>
              <a:spcAft>
                <a:spcPts val="0"/>
              </a:spcAft>
              <a:buClr>
                <a:schemeClr val="dk1"/>
              </a:buClr>
              <a:buSzPts val="3200"/>
              <a:buFont typeface="Calibri"/>
              <a:buChar char="+"/>
            </a:pPr>
            <a:r>
              <a:rPr lang="en-US">
                <a:solidFill>
                  <a:schemeClr val="dk1"/>
                </a:solidFill>
                <a:latin typeface="Calibri"/>
                <a:ea typeface="Calibri"/>
                <a:cs typeface="Calibri"/>
                <a:sym typeface="Calibri"/>
              </a:rPr>
              <a:t>Teachers need </a:t>
            </a:r>
            <a:r>
              <a:rPr lang="en-US" b="1">
                <a:solidFill>
                  <a:schemeClr val="dk1"/>
                </a:solidFill>
                <a:latin typeface="Calibri"/>
                <a:ea typeface="Calibri"/>
                <a:cs typeface="Calibri"/>
                <a:sym typeface="Calibri"/>
              </a:rPr>
              <a:t>professional development</a:t>
            </a:r>
            <a:r>
              <a:rPr lang="en-US">
                <a:solidFill>
                  <a:schemeClr val="dk1"/>
                </a:solidFill>
                <a:latin typeface="Calibri"/>
                <a:ea typeface="Calibri"/>
                <a:cs typeface="Calibri"/>
                <a:sym typeface="Calibri"/>
              </a:rPr>
              <a:t> on the </a:t>
            </a:r>
            <a:r>
              <a:rPr lang="en-US" b="1">
                <a:solidFill>
                  <a:schemeClr val="dk1"/>
                </a:solidFill>
                <a:latin typeface="Calibri"/>
                <a:ea typeface="Calibri"/>
                <a:cs typeface="Calibri"/>
                <a:sym typeface="Calibri"/>
              </a:rPr>
              <a:t>processes</a:t>
            </a:r>
            <a:r>
              <a:rPr lang="en-US">
                <a:solidFill>
                  <a:schemeClr val="dk1"/>
                </a:solidFill>
                <a:latin typeface="Calibri"/>
                <a:ea typeface="Calibri"/>
                <a:cs typeface="Calibri"/>
                <a:sym typeface="Calibri"/>
              </a:rPr>
              <a:t> and </a:t>
            </a:r>
            <a:r>
              <a:rPr lang="en-US" b="1">
                <a:solidFill>
                  <a:schemeClr val="dk1"/>
                </a:solidFill>
                <a:latin typeface="Calibri"/>
                <a:ea typeface="Calibri"/>
                <a:cs typeface="Calibri"/>
                <a:sym typeface="Calibri"/>
              </a:rPr>
              <a:t>practices</a:t>
            </a:r>
            <a:r>
              <a:rPr lang="en-US">
                <a:solidFill>
                  <a:schemeClr val="dk1"/>
                </a:solidFill>
                <a:latin typeface="Calibri"/>
                <a:ea typeface="Calibri"/>
                <a:cs typeface="Calibri"/>
                <a:sym typeface="Calibri"/>
              </a:rPr>
              <a:t> surrounding MTSS.</a:t>
            </a:r>
            <a:endParaRPr>
              <a:solidFill>
                <a:schemeClr val="dk1"/>
              </a:solidFill>
              <a:latin typeface="Calibri"/>
              <a:ea typeface="Calibri"/>
              <a:cs typeface="Calibri"/>
              <a:sym typeface="Calibri"/>
            </a:endParaRPr>
          </a:p>
          <a:p>
            <a:pPr marL="914400" marR="0" lvl="1" indent="-342900" algn="l" rtl="0">
              <a:lnSpc>
                <a:spcPct val="100000"/>
              </a:lnSpc>
              <a:spcBef>
                <a:spcPts val="1000"/>
              </a:spcBef>
              <a:spcAft>
                <a:spcPts val="0"/>
              </a:spcAft>
              <a:buClr>
                <a:schemeClr val="dk1"/>
              </a:buClr>
              <a:buSzPts val="1800"/>
              <a:buFont typeface="Calibri"/>
              <a:buChar char="➢"/>
            </a:pPr>
            <a:r>
              <a:rPr lang="en-US">
                <a:solidFill>
                  <a:schemeClr val="dk1"/>
                </a:solidFill>
                <a:latin typeface="Calibri"/>
                <a:ea typeface="Calibri"/>
                <a:cs typeface="Calibri"/>
                <a:sym typeface="Calibri"/>
              </a:rPr>
              <a:t>Do not assume everyone’s understandings are the same</a:t>
            </a:r>
            <a:endParaRPr>
              <a:solidFill>
                <a:schemeClr val="dk1"/>
              </a:solidFill>
              <a:latin typeface="Calibri"/>
              <a:ea typeface="Calibri"/>
              <a:cs typeface="Calibri"/>
              <a:sym typeface="Calibri"/>
            </a:endParaRPr>
          </a:p>
          <a:p>
            <a:pPr marL="914400" marR="0" lvl="1" indent="-342900" algn="l" rtl="0">
              <a:lnSpc>
                <a:spcPct val="100000"/>
              </a:lnSpc>
              <a:spcBef>
                <a:spcPts val="1000"/>
              </a:spcBef>
              <a:spcAft>
                <a:spcPts val="0"/>
              </a:spcAft>
              <a:buClr>
                <a:schemeClr val="dk1"/>
              </a:buClr>
              <a:buSzPts val="1800"/>
              <a:buFont typeface="Calibri"/>
              <a:buChar char="➢"/>
            </a:pPr>
            <a:r>
              <a:rPr lang="en-US">
                <a:solidFill>
                  <a:schemeClr val="dk1"/>
                </a:solidFill>
                <a:latin typeface="Calibri"/>
                <a:ea typeface="Calibri"/>
                <a:cs typeface="Calibri"/>
                <a:sym typeface="Calibri"/>
              </a:rPr>
              <a:t>Stress the importance and effectiveness</a:t>
            </a:r>
            <a:endParaRPr>
              <a:solidFill>
                <a:schemeClr val="dk1"/>
              </a:solidFill>
              <a:latin typeface="Calibri"/>
              <a:ea typeface="Calibri"/>
              <a:cs typeface="Calibri"/>
              <a:sym typeface="Calibri"/>
            </a:endParaRPr>
          </a:p>
          <a:p>
            <a:pPr marL="914400" marR="0" lvl="1" indent="-342900" algn="l" rtl="0">
              <a:lnSpc>
                <a:spcPct val="100000"/>
              </a:lnSpc>
              <a:spcBef>
                <a:spcPts val="1000"/>
              </a:spcBef>
              <a:spcAft>
                <a:spcPts val="0"/>
              </a:spcAft>
              <a:buClr>
                <a:schemeClr val="dk1"/>
              </a:buClr>
              <a:buSzPts val="1800"/>
              <a:buFont typeface="Calibri"/>
              <a:buChar char="➢"/>
            </a:pPr>
            <a:r>
              <a:rPr lang="en-US" b="1">
                <a:solidFill>
                  <a:schemeClr val="dk1"/>
                </a:solidFill>
                <a:latin typeface="Calibri"/>
                <a:ea typeface="Calibri"/>
                <a:cs typeface="Calibri"/>
                <a:sym typeface="Calibri"/>
              </a:rPr>
              <a:t>Build the passion</a:t>
            </a:r>
            <a:r>
              <a:rPr lang="en-US">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marL="0" marR="0" lvl="0" indent="0" algn="l" rtl="0">
              <a:spcBef>
                <a:spcPts val="0"/>
              </a:spcBef>
              <a:spcAft>
                <a:spcPts val="0"/>
              </a:spcAft>
              <a:buNone/>
            </a:pPr>
            <a:endParaRPr>
              <a:solidFill>
                <a:schemeClr val="dk1"/>
              </a:solidFill>
              <a:latin typeface="Calibri"/>
              <a:ea typeface="Calibri"/>
              <a:cs typeface="Calibri"/>
              <a:sym typeface="Calibri"/>
            </a:endParaRPr>
          </a:p>
          <a:p>
            <a:pPr marL="0" marR="0" lvl="0" indent="0" algn="l" rtl="0">
              <a:spcBef>
                <a:spcPts val="0"/>
              </a:spcBef>
              <a:spcAft>
                <a:spcPts val="0"/>
              </a:spcAft>
              <a:buNone/>
            </a:pPr>
            <a:endParaRPr>
              <a:solidFill>
                <a:schemeClr val="dk1"/>
              </a:solidFill>
              <a:latin typeface="Calibri"/>
              <a:ea typeface="Calibri"/>
              <a:cs typeface="Calibri"/>
              <a:sym typeface="Calibri"/>
            </a:endParaRPr>
          </a:p>
          <a:p>
            <a:pPr marL="0" marR="0" lvl="0" indent="0" algn="l" rtl="0">
              <a:spcBef>
                <a:spcPts val="0"/>
              </a:spcBef>
              <a:spcAft>
                <a:spcPts val="0"/>
              </a:spcAft>
              <a:buNone/>
            </a:pPr>
            <a:endParaRPr>
              <a:solidFill>
                <a:schemeClr val="dk1"/>
              </a:solidFill>
              <a:latin typeface="Calibri"/>
              <a:ea typeface="Calibri"/>
              <a:cs typeface="Calibri"/>
              <a:sym typeface="Calibri"/>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6"/>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Findings</a:t>
            </a:r>
            <a:endParaRPr sz="4400">
              <a:solidFill>
                <a:schemeClr val="dk1"/>
              </a:solidFill>
              <a:latin typeface="Calibri"/>
              <a:ea typeface="Calibri"/>
              <a:cs typeface="Calibri"/>
              <a:sym typeface="Calibri"/>
            </a:endParaRPr>
          </a:p>
        </p:txBody>
      </p:sp>
      <p:sp>
        <p:nvSpPr>
          <p:cNvPr id="185" name="Google Shape;185;p16"/>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15</a:t>
            </a:fld>
            <a:endParaRPr/>
          </a:p>
        </p:txBody>
      </p:sp>
      <p:sp>
        <p:nvSpPr>
          <p:cNvPr id="186" name="Google Shape;186;p16"/>
          <p:cNvSpPr txBox="1">
            <a:spLocks noGrp="1"/>
          </p:cNvSpPr>
          <p:nvPr>
            <p:ph type="body" idx="1"/>
          </p:nvPr>
        </p:nvSpPr>
        <p:spPr>
          <a:xfrm>
            <a:off x="1577950" y="1570025"/>
            <a:ext cx="9103500" cy="4556100"/>
          </a:xfrm>
          <a:prstGeom prst="rect">
            <a:avLst/>
          </a:prstGeom>
          <a:noFill/>
          <a:ln>
            <a:noFill/>
          </a:ln>
        </p:spPr>
        <p:txBody>
          <a:bodyPr spcFirstLastPara="1" wrap="square" lIns="91425" tIns="45700" rIns="91425" bIns="45700" anchor="t" anchorCtr="0">
            <a:noAutofit/>
          </a:bodyPr>
          <a:lstStyle/>
          <a:p>
            <a:pPr marL="457200" marR="0" lvl="0" indent="-431800" algn="l" rtl="0">
              <a:spcBef>
                <a:spcPts val="0"/>
              </a:spcBef>
              <a:spcAft>
                <a:spcPts val="0"/>
              </a:spcAft>
              <a:buClr>
                <a:schemeClr val="dk1"/>
              </a:buClr>
              <a:buSzPts val="3200"/>
              <a:buFont typeface="Calibri"/>
              <a:buChar char="+"/>
            </a:pPr>
            <a:r>
              <a:rPr lang="en-US">
                <a:solidFill>
                  <a:schemeClr val="dk1"/>
                </a:solidFill>
                <a:latin typeface="Calibri"/>
                <a:ea typeface="Calibri"/>
                <a:cs typeface="Calibri"/>
                <a:sym typeface="Calibri"/>
              </a:rPr>
              <a:t>Expectations should be </a:t>
            </a:r>
            <a:r>
              <a:rPr lang="en-US" b="1">
                <a:solidFill>
                  <a:schemeClr val="dk1"/>
                </a:solidFill>
                <a:latin typeface="Calibri"/>
                <a:ea typeface="Calibri"/>
                <a:cs typeface="Calibri"/>
                <a:sym typeface="Calibri"/>
              </a:rPr>
              <a:t>clear</a:t>
            </a:r>
            <a:r>
              <a:rPr lang="en-US">
                <a:solidFill>
                  <a:schemeClr val="dk1"/>
                </a:solidFill>
                <a:latin typeface="Calibri"/>
                <a:ea typeface="Calibri"/>
                <a:cs typeface="Calibri"/>
                <a:sym typeface="Calibri"/>
              </a:rPr>
              <a:t> and well </a:t>
            </a:r>
            <a:r>
              <a:rPr lang="en-US" b="1">
                <a:solidFill>
                  <a:schemeClr val="dk1"/>
                </a:solidFill>
                <a:latin typeface="Calibri"/>
                <a:ea typeface="Calibri"/>
                <a:cs typeface="Calibri"/>
                <a:sym typeface="Calibri"/>
              </a:rPr>
              <a:t>communicated</a:t>
            </a:r>
            <a:endParaRPr b="1">
              <a:solidFill>
                <a:schemeClr val="dk1"/>
              </a:solidFill>
              <a:latin typeface="Calibri"/>
              <a:ea typeface="Calibri"/>
              <a:cs typeface="Calibri"/>
              <a:sym typeface="Calibri"/>
            </a:endParaRPr>
          </a:p>
          <a:p>
            <a:pPr marL="914400" marR="0" lvl="1" indent="-342900" algn="l" rtl="0">
              <a:spcBef>
                <a:spcPts val="0"/>
              </a:spcBef>
              <a:spcAft>
                <a:spcPts val="0"/>
              </a:spcAft>
              <a:buClr>
                <a:schemeClr val="dk1"/>
              </a:buClr>
              <a:buSzPts val="1800"/>
              <a:buFont typeface="Calibri"/>
              <a:buChar char="➢"/>
            </a:pPr>
            <a:r>
              <a:rPr lang="en-US">
                <a:solidFill>
                  <a:schemeClr val="dk1"/>
                </a:solidFill>
                <a:latin typeface="Calibri"/>
                <a:ea typeface="Calibri"/>
                <a:cs typeface="Calibri"/>
                <a:sym typeface="Calibri"/>
              </a:rPr>
              <a:t>Consistency across grade levels</a:t>
            </a:r>
            <a:endParaRPr>
              <a:solidFill>
                <a:schemeClr val="dk1"/>
              </a:solidFill>
              <a:latin typeface="Calibri"/>
              <a:ea typeface="Calibri"/>
              <a:cs typeface="Calibri"/>
              <a:sym typeface="Calibri"/>
            </a:endParaRPr>
          </a:p>
          <a:p>
            <a:pPr marL="914400" marR="0" lvl="1" indent="-342900" algn="l" rtl="0">
              <a:spcBef>
                <a:spcPts val="0"/>
              </a:spcBef>
              <a:spcAft>
                <a:spcPts val="0"/>
              </a:spcAft>
              <a:buClr>
                <a:schemeClr val="dk1"/>
              </a:buClr>
              <a:buSzPts val="1800"/>
              <a:buFont typeface="Calibri"/>
              <a:buChar char="➢"/>
            </a:pPr>
            <a:r>
              <a:rPr lang="en-US">
                <a:solidFill>
                  <a:schemeClr val="dk1"/>
                </a:solidFill>
                <a:latin typeface="Calibri"/>
                <a:ea typeface="Calibri"/>
                <a:cs typeface="Calibri"/>
                <a:sym typeface="Calibri"/>
              </a:rPr>
              <a:t>Timely</a:t>
            </a:r>
            <a:endParaRPr>
              <a:solidFill>
                <a:schemeClr val="dk1"/>
              </a:solidFill>
              <a:latin typeface="Calibri"/>
              <a:ea typeface="Calibri"/>
              <a:cs typeface="Calibri"/>
              <a:sym typeface="Calibri"/>
            </a:endParaRPr>
          </a:p>
          <a:p>
            <a:pPr marL="914400" marR="0" lvl="1" indent="-342900" algn="l" rtl="0">
              <a:spcBef>
                <a:spcPts val="0"/>
              </a:spcBef>
              <a:spcAft>
                <a:spcPts val="0"/>
              </a:spcAft>
              <a:buClr>
                <a:schemeClr val="dk1"/>
              </a:buClr>
              <a:buSzPts val="1800"/>
              <a:buFont typeface="Calibri"/>
              <a:buChar char="➢"/>
            </a:pPr>
            <a:r>
              <a:rPr lang="en-US">
                <a:solidFill>
                  <a:schemeClr val="dk1"/>
                </a:solidFill>
                <a:latin typeface="Calibri"/>
                <a:ea typeface="Calibri"/>
                <a:cs typeface="Calibri"/>
                <a:sym typeface="Calibri"/>
              </a:rPr>
              <a:t>Supported</a:t>
            </a:r>
            <a:endParaRPr>
              <a:solidFill>
                <a:schemeClr val="dk1"/>
              </a:solidFill>
              <a:latin typeface="Calibri"/>
              <a:ea typeface="Calibri"/>
              <a:cs typeface="Calibri"/>
              <a:sym typeface="Calibri"/>
            </a:endParaRPr>
          </a:p>
        </p:txBody>
      </p:sp>
      <p:pic>
        <p:nvPicPr>
          <p:cNvPr id="187" name="Google Shape;187;p16" descr="Leader in Me"/>
          <p:cNvPicPr preferRelativeResize="0"/>
          <p:nvPr/>
        </p:nvPicPr>
        <p:blipFill>
          <a:blip r:embed="rId3">
            <a:alphaModFix/>
          </a:blip>
          <a:stretch>
            <a:fillRect/>
          </a:stretch>
        </p:blipFill>
        <p:spPr>
          <a:xfrm>
            <a:off x="5982674" y="3231525"/>
            <a:ext cx="4256451" cy="2553875"/>
          </a:xfrm>
          <a:prstGeom prst="rect">
            <a:avLst/>
          </a:prstGeom>
          <a:noFill/>
          <a:ln>
            <a:noFill/>
          </a:ln>
        </p:spPr>
      </p:pic>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7"/>
          <p:cNvSpPr txBox="1">
            <a:spLocks noGrp="1"/>
          </p:cNvSpPr>
          <p:nvPr>
            <p:ph type="title"/>
          </p:nvPr>
        </p:nvSpPr>
        <p:spPr>
          <a:xfrm>
            <a:off x="609600" y="5032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Recommendations </a:t>
            </a:r>
            <a:endParaRPr sz="4400">
              <a:solidFill>
                <a:schemeClr val="dk1"/>
              </a:solidFill>
              <a:latin typeface="Calibri"/>
              <a:ea typeface="Calibri"/>
              <a:cs typeface="Calibri"/>
              <a:sym typeface="Calibri"/>
            </a:endParaRPr>
          </a:p>
        </p:txBody>
      </p:sp>
      <p:sp>
        <p:nvSpPr>
          <p:cNvPr id="193" name="Google Shape;193;p17"/>
          <p:cNvSpPr txBox="1">
            <a:spLocks noGrp="1"/>
          </p:cNvSpPr>
          <p:nvPr>
            <p:ph type="body" idx="1"/>
          </p:nvPr>
        </p:nvSpPr>
        <p:spPr>
          <a:xfrm>
            <a:off x="1577950" y="1646225"/>
            <a:ext cx="9057900" cy="4479900"/>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r>
              <a:rPr lang="en-US">
                <a:solidFill>
                  <a:schemeClr val="dk1"/>
                </a:solidFill>
                <a:latin typeface="Calibri"/>
                <a:ea typeface="Calibri"/>
                <a:cs typeface="Calibri"/>
                <a:sym typeface="Calibri"/>
              </a:rPr>
              <a:t>1- Continued Professional Development</a:t>
            </a:r>
            <a:endParaRPr>
              <a:solidFill>
                <a:schemeClr val="dk1"/>
              </a:solidFill>
              <a:latin typeface="Calibri"/>
              <a:ea typeface="Calibri"/>
              <a:cs typeface="Calibri"/>
              <a:sym typeface="Calibri"/>
            </a:endParaRPr>
          </a:p>
          <a:p>
            <a:pPr marL="342900" lvl="0" indent="-139700" algn="l" rtl="0">
              <a:spcBef>
                <a:spcPts val="0"/>
              </a:spcBef>
              <a:spcAft>
                <a:spcPts val="0"/>
              </a:spcAft>
              <a:buClr>
                <a:schemeClr val="dk1"/>
              </a:buClr>
              <a:buSzPts val="3200"/>
              <a:buFont typeface="Arial"/>
              <a:buNone/>
            </a:pPr>
            <a:endParaRPr>
              <a:solidFill>
                <a:schemeClr val="dk1"/>
              </a:solidFill>
              <a:latin typeface="Calibri"/>
              <a:ea typeface="Calibri"/>
              <a:cs typeface="Calibri"/>
              <a:sym typeface="Calibri"/>
            </a:endParaRPr>
          </a:p>
          <a:p>
            <a:pPr marL="342900" lvl="0" indent="-139700" algn="l" rtl="0">
              <a:spcBef>
                <a:spcPts val="0"/>
              </a:spcBef>
              <a:spcAft>
                <a:spcPts val="0"/>
              </a:spcAft>
              <a:buClr>
                <a:schemeClr val="dk1"/>
              </a:buClr>
              <a:buSzPts val="3200"/>
              <a:buFont typeface="Arial"/>
              <a:buNone/>
            </a:pPr>
            <a:r>
              <a:rPr lang="en-US">
                <a:solidFill>
                  <a:schemeClr val="dk1"/>
                </a:solidFill>
                <a:latin typeface="Calibri"/>
                <a:ea typeface="Calibri"/>
                <a:cs typeface="Calibri"/>
                <a:sym typeface="Calibri"/>
              </a:rPr>
              <a:t>Prepare “new teacher MTSS orientation” PD to give yearly to staff new to NGMS.</a:t>
            </a:r>
            <a:endParaRPr>
              <a:solidFill>
                <a:schemeClr val="dk1"/>
              </a:solidFill>
              <a:latin typeface="Calibri"/>
              <a:ea typeface="Calibri"/>
              <a:cs typeface="Calibri"/>
              <a:sym typeface="Calibri"/>
            </a:endParaRPr>
          </a:p>
          <a:p>
            <a:pPr marL="342900" lvl="0" indent="-139700" algn="l" rtl="0">
              <a:spcBef>
                <a:spcPts val="0"/>
              </a:spcBef>
              <a:spcAft>
                <a:spcPts val="0"/>
              </a:spcAft>
              <a:buClr>
                <a:schemeClr val="dk1"/>
              </a:buClr>
              <a:buSzPts val="3200"/>
              <a:buFont typeface="Arial"/>
              <a:buNone/>
            </a:pPr>
            <a:endParaRPr>
              <a:solidFill>
                <a:schemeClr val="dk1"/>
              </a:solidFill>
              <a:latin typeface="Calibri"/>
              <a:ea typeface="Calibri"/>
              <a:cs typeface="Calibri"/>
              <a:sym typeface="Calibri"/>
            </a:endParaRPr>
          </a:p>
          <a:p>
            <a:pPr marL="342900" lvl="0" indent="-139700" algn="l" rtl="0">
              <a:spcBef>
                <a:spcPts val="0"/>
              </a:spcBef>
              <a:spcAft>
                <a:spcPts val="0"/>
              </a:spcAft>
              <a:buClr>
                <a:schemeClr val="dk1"/>
              </a:buClr>
              <a:buSzPts val="3200"/>
              <a:buFont typeface="Arial"/>
              <a:buNone/>
            </a:pPr>
            <a:r>
              <a:rPr lang="en-US">
                <a:solidFill>
                  <a:schemeClr val="dk1"/>
                </a:solidFill>
                <a:latin typeface="Calibri"/>
                <a:ea typeface="Calibri"/>
                <a:cs typeface="Calibri"/>
                <a:sym typeface="Calibri"/>
              </a:rPr>
              <a:t>Provide PD for extending understanding and implementation of MTSS processes for returning staff</a:t>
            </a:r>
            <a:endParaRPr>
              <a:solidFill>
                <a:schemeClr val="dk1"/>
              </a:solidFill>
              <a:latin typeface="Calibri"/>
              <a:ea typeface="Calibri"/>
              <a:cs typeface="Calibri"/>
              <a:sym typeface="Calibri"/>
            </a:endParaRPr>
          </a:p>
        </p:txBody>
      </p:sp>
      <p:sp>
        <p:nvSpPr>
          <p:cNvPr id="194" name="Google Shape;194;p17"/>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16</a:t>
            </a:fld>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8"/>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Recommendations</a:t>
            </a:r>
            <a:endParaRPr sz="4400">
              <a:solidFill>
                <a:schemeClr val="dk1"/>
              </a:solidFill>
              <a:latin typeface="Calibri"/>
              <a:ea typeface="Calibri"/>
              <a:cs typeface="Calibri"/>
              <a:sym typeface="Calibri"/>
            </a:endParaRPr>
          </a:p>
        </p:txBody>
      </p:sp>
      <p:sp>
        <p:nvSpPr>
          <p:cNvPr id="200" name="Google Shape;200;p18"/>
          <p:cNvSpPr txBox="1">
            <a:spLocks noGrp="1"/>
          </p:cNvSpPr>
          <p:nvPr>
            <p:ph type="body" idx="1"/>
          </p:nvPr>
        </p:nvSpPr>
        <p:spPr>
          <a:xfrm>
            <a:off x="1502075" y="1570025"/>
            <a:ext cx="9240000" cy="45561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chemeClr val="dk1"/>
              </a:buClr>
              <a:buSzPts val="3200"/>
              <a:buFont typeface="Arial"/>
              <a:buNone/>
            </a:pPr>
            <a:r>
              <a:rPr lang="en-US">
                <a:solidFill>
                  <a:schemeClr val="dk1"/>
                </a:solidFill>
                <a:latin typeface="Calibri"/>
                <a:ea typeface="Calibri"/>
                <a:cs typeface="Calibri"/>
                <a:sym typeface="Calibri"/>
              </a:rPr>
              <a:t>2- Collection of Intervention Materials</a:t>
            </a:r>
            <a:endParaRPr>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endParaRPr>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r>
              <a:rPr lang="en-US">
                <a:solidFill>
                  <a:schemeClr val="dk1"/>
                </a:solidFill>
                <a:latin typeface="Calibri"/>
                <a:ea typeface="Calibri"/>
                <a:cs typeface="Calibri"/>
                <a:sym typeface="Calibri"/>
              </a:rPr>
              <a:t>Teachers seem uncertain of what counts as an intervention.</a:t>
            </a:r>
            <a:endParaRPr>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endParaRPr>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r>
              <a:rPr lang="en-US">
                <a:solidFill>
                  <a:schemeClr val="dk1"/>
                </a:solidFill>
                <a:latin typeface="Calibri"/>
                <a:ea typeface="Calibri"/>
                <a:cs typeface="Calibri"/>
                <a:sym typeface="Calibri"/>
              </a:rPr>
              <a:t>Teachers find it time consuming to gather additional materials.</a:t>
            </a:r>
            <a:endParaRPr>
              <a:solidFill>
                <a:schemeClr val="dk1"/>
              </a:solidFill>
              <a:latin typeface="Calibri"/>
              <a:ea typeface="Calibri"/>
              <a:cs typeface="Calibri"/>
              <a:sym typeface="Calibri"/>
            </a:endParaRPr>
          </a:p>
        </p:txBody>
      </p:sp>
      <p:sp>
        <p:nvSpPr>
          <p:cNvPr id="201" name="Google Shape;201;p18"/>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17</a:t>
            </a:fld>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9"/>
          <p:cNvSpPr txBox="1">
            <a:spLocks noGrp="1"/>
          </p:cNvSpPr>
          <p:nvPr>
            <p:ph type="title"/>
          </p:nvPr>
        </p:nvSpPr>
        <p:spPr>
          <a:xfrm>
            <a:off x="0" y="476522"/>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Recommendations</a:t>
            </a:r>
            <a:endParaRPr sz="4400" dirty="0">
              <a:solidFill>
                <a:schemeClr val="dk1"/>
              </a:solidFill>
              <a:latin typeface="Calibri"/>
              <a:ea typeface="Calibri"/>
              <a:cs typeface="Calibri"/>
              <a:sym typeface="Calibri"/>
            </a:endParaRPr>
          </a:p>
        </p:txBody>
      </p:sp>
      <p:sp>
        <p:nvSpPr>
          <p:cNvPr id="207" name="Google Shape;207;p19"/>
          <p:cNvSpPr txBox="1">
            <a:spLocks noGrp="1"/>
          </p:cNvSpPr>
          <p:nvPr>
            <p:ph type="body" idx="1"/>
          </p:nvPr>
        </p:nvSpPr>
        <p:spPr>
          <a:xfrm>
            <a:off x="1426550" y="1642888"/>
            <a:ext cx="9240000" cy="4330800"/>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r>
              <a:rPr lang="en-US" dirty="0">
                <a:solidFill>
                  <a:schemeClr val="dk1"/>
                </a:solidFill>
                <a:latin typeface="Calibri"/>
                <a:ea typeface="Calibri"/>
                <a:cs typeface="Calibri"/>
                <a:sym typeface="Calibri"/>
              </a:rPr>
              <a:t>3- Streamlining MTSS Processes</a:t>
            </a:r>
            <a:endParaRPr dirty="0">
              <a:solidFill>
                <a:schemeClr val="dk1"/>
              </a:solidFill>
              <a:latin typeface="Calibri"/>
              <a:ea typeface="Calibri"/>
              <a:cs typeface="Calibri"/>
              <a:sym typeface="Calibri"/>
            </a:endParaRPr>
          </a:p>
          <a:p>
            <a:pPr marL="342900" lvl="0" indent="-139700" algn="l" rtl="0">
              <a:spcBef>
                <a:spcPts val="0"/>
              </a:spcBef>
              <a:spcAft>
                <a:spcPts val="0"/>
              </a:spcAft>
              <a:buClr>
                <a:schemeClr val="dk1"/>
              </a:buClr>
              <a:buSzPts val="3200"/>
              <a:buFont typeface="Arial"/>
              <a:buNone/>
            </a:pPr>
            <a:endParaRPr dirty="0">
              <a:solidFill>
                <a:schemeClr val="dk1"/>
              </a:solidFill>
              <a:latin typeface="Calibri"/>
              <a:ea typeface="Calibri"/>
              <a:cs typeface="Calibri"/>
              <a:sym typeface="Calibri"/>
            </a:endParaRPr>
          </a:p>
          <a:p>
            <a:pPr marL="660400" indent="-457200">
              <a:spcBef>
                <a:spcPts val="0"/>
              </a:spcBef>
              <a:buSzPts val="3200"/>
              <a:buFont typeface="Arial"/>
              <a:buChar char="•"/>
            </a:pPr>
            <a:r>
              <a:rPr lang="en-US" dirty="0">
                <a:solidFill>
                  <a:schemeClr val="dk1"/>
                </a:solidFill>
                <a:latin typeface="Calibri"/>
                <a:ea typeface="Calibri"/>
                <a:cs typeface="Calibri"/>
                <a:sym typeface="Calibri"/>
              </a:rPr>
              <a:t>The paperwork process can be easily </a:t>
            </a:r>
            <a:r>
              <a:rPr lang="en-US" dirty="0" smtClean="0">
                <a:solidFill>
                  <a:schemeClr val="dk1"/>
                </a:solidFill>
                <a:latin typeface="Calibri"/>
                <a:ea typeface="Calibri"/>
                <a:cs typeface="Calibri"/>
                <a:sym typeface="Calibri"/>
              </a:rPr>
              <a:t>misinterpreted.</a:t>
            </a:r>
            <a:endParaRPr lang="en-US" dirty="0">
              <a:solidFill>
                <a:schemeClr val="dk1"/>
              </a:solidFill>
              <a:latin typeface="Calibri"/>
              <a:ea typeface="Calibri"/>
              <a:cs typeface="Calibri"/>
              <a:sym typeface="Calibri"/>
            </a:endParaRPr>
          </a:p>
          <a:p>
            <a:pPr marL="660400" indent="-457200">
              <a:spcBef>
                <a:spcPts val="0"/>
              </a:spcBef>
              <a:buSzPts val="3200"/>
              <a:buFont typeface="Arial"/>
              <a:buChar char="•"/>
            </a:pPr>
            <a:endParaRPr lang="en-US" dirty="0">
              <a:solidFill>
                <a:schemeClr val="dk1"/>
              </a:solidFill>
              <a:latin typeface="Calibri"/>
              <a:ea typeface="Calibri"/>
              <a:cs typeface="Calibri"/>
              <a:sym typeface="Calibri"/>
            </a:endParaRPr>
          </a:p>
          <a:p>
            <a:pPr marL="660400" indent="-457200">
              <a:spcBef>
                <a:spcPts val="0"/>
              </a:spcBef>
              <a:buSzPts val="3200"/>
              <a:buFont typeface="Arial"/>
              <a:buChar char="•"/>
            </a:pPr>
            <a:r>
              <a:rPr lang="en-US" dirty="0" smtClean="0">
                <a:solidFill>
                  <a:schemeClr val="dk1"/>
                </a:solidFill>
                <a:latin typeface="Calibri"/>
                <a:ea typeface="Calibri"/>
                <a:cs typeface="Calibri"/>
                <a:sym typeface="Calibri"/>
              </a:rPr>
              <a:t>The </a:t>
            </a:r>
            <a:r>
              <a:rPr lang="en-US" dirty="0">
                <a:solidFill>
                  <a:schemeClr val="dk1"/>
                </a:solidFill>
                <a:latin typeface="Calibri"/>
                <a:ea typeface="Calibri"/>
                <a:cs typeface="Calibri"/>
                <a:sym typeface="Calibri"/>
              </a:rPr>
              <a:t>review meetings are time consuming.</a:t>
            </a:r>
            <a:endParaRPr dirty="0">
              <a:solidFill>
                <a:schemeClr val="dk1"/>
              </a:solidFill>
              <a:latin typeface="Calibri"/>
              <a:ea typeface="Calibri"/>
              <a:cs typeface="Calibri"/>
              <a:sym typeface="Calibri"/>
            </a:endParaRPr>
          </a:p>
          <a:p>
            <a:pPr marL="342900" lvl="0" indent="-139700" algn="l" rtl="0">
              <a:spcBef>
                <a:spcPts val="0"/>
              </a:spcBef>
              <a:spcAft>
                <a:spcPts val="0"/>
              </a:spcAft>
              <a:buClr>
                <a:schemeClr val="dk1"/>
              </a:buClr>
              <a:buSzPts val="3200"/>
              <a:buFont typeface="Arial"/>
              <a:buNone/>
            </a:pPr>
            <a:r>
              <a:rPr lang="en-US" dirty="0" smtClean="0">
                <a:solidFill>
                  <a:schemeClr val="dk1"/>
                </a:solidFill>
                <a:latin typeface="Calibri"/>
                <a:ea typeface="Calibri"/>
                <a:cs typeface="Calibri"/>
                <a:sym typeface="Calibri"/>
              </a:rPr>
              <a:t> </a:t>
            </a:r>
            <a:endParaRPr dirty="0">
              <a:solidFill>
                <a:schemeClr val="dk1"/>
              </a:solidFill>
              <a:latin typeface="Calibri"/>
              <a:ea typeface="Calibri"/>
              <a:cs typeface="Calibri"/>
              <a:sym typeface="Calibri"/>
            </a:endParaRPr>
          </a:p>
        </p:txBody>
      </p:sp>
      <p:sp>
        <p:nvSpPr>
          <p:cNvPr id="208" name="Google Shape;208;p19"/>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18</a:t>
            </a:fld>
            <a:endParaRPr/>
          </a:p>
        </p:txBody>
      </p:sp>
      <p:pic>
        <p:nvPicPr>
          <p:cNvPr id="209" name="Google Shape;209;p19" descr="Streamlining Processes for Maximum Efficiency • SpriggHR"/>
          <p:cNvPicPr preferRelativeResize="0"/>
          <p:nvPr/>
        </p:nvPicPr>
        <p:blipFill>
          <a:blip r:embed="rId3">
            <a:alphaModFix/>
          </a:blip>
          <a:stretch>
            <a:fillRect/>
          </a:stretch>
        </p:blipFill>
        <p:spPr>
          <a:xfrm>
            <a:off x="7881325" y="777000"/>
            <a:ext cx="3339226" cy="1878300"/>
          </a:xfrm>
          <a:prstGeom prst="rect">
            <a:avLst/>
          </a:prstGeom>
          <a:noFill/>
          <a:ln>
            <a:noFill/>
          </a:ln>
        </p:spPr>
      </p:pic>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0"/>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Reflection</a:t>
            </a:r>
            <a:endParaRPr sz="4400" dirty="0">
              <a:solidFill>
                <a:schemeClr val="dk1"/>
              </a:solidFill>
              <a:latin typeface="Calibri"/>
              <a:ea typeface="Calibri"/>
              <a:cs typeface="Calibri"/>
              <a:sym typeface="Calibri"/>
            </a:endParaRPr>
          </a:p>
        </p:txBody>
      </p:sp>
      <p:sp>
        <p:nvSpPr>
          <p:cNvPr id="215" name="Google Shape;215;p20"/>
          <p:cNvSpPr txBox="1">
            <a:spLocks noGrp="1"/>
          </p:cNvSpPr>
          <p:nvPr>
            <p:ph type="body" idx="1"/>
          </p:nvPr>
        </p:nvSpPr>
        <p:spPr>
          <a:xfrm>
            <a:off x="1532425" y="1493825"/>
            <a:ext cx="9225000" cy="45561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chemeClr val="dk1"/>
              </a:buClr>
              <a:buSzPts val="3200"/>
              <a:buFont typeface="Arial"/>
              <a:buNone/>
            </a:pPr>
            <a:r>
              <a:rPr lang="en-US" dirty="0">
                <a:solidFill>
                  <a:schemeClr val="dk1"/>
                </a:solidFill>
                <a:latin typeface="Calibri"/>
                <a:ea typeface="Calibri"/>
                <a:cs typeface="Calibri"/>
                <a:sym typeface="Calibri"/>
              </a:rPr>
              <a:t>Teachers appreciate honesty about the difficulties in implementing a strong MTSS process.</a:t>
            </a:r>
            <a:endParaRPr dirty="0">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endParaRPr dirty="0">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r>
              <a:rPr lang="en-US" dirty="0">
                <a:solidFill>
                  <a:schemeClr val="dk1"/>
                </a:solidFill>
                <a:latin typeface="Calibri"/>
                <a:ea typeface="Calibri"/>
                <a:cs typeface="Calibri"/>
                <a:sym typeface="Calibri"/>
              </a:rPr>
              <a:t>Scaffolding encourages teachers to participate and allows them to practice reviewing data effectively.</a:t>
            </a:r>
            <a:endParaRPr dirty="0">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endParaRPr dirty="0">
              <a:solidFill>
                <a:schemeClr val="dk1"/>
              </a:solidFill>
              <a:latin typeface="Calibri"/>
              <a:ea typeface="Calibri"/>
              <a:cs typeface="Calibri"/>
              <a:sym typeface="Calibri"/>
            </a:endParaRPr>
          </a:p>
        </p:txBody>
      </p:sp>
      <p:sp>
        <p:nvSpPr>
          <p:cNvPr id="216" name="Google Shape;216;p20"/>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19</a:t>
            </a:fld>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2"/>
          <p:cNvSpPr txBox="1">
            <a:spLocks noGrp="1"/>
          </p:cNvSpPr>
          <p:nvPr>
            <p:ph type="title"/>
          </p:nvPr>
        </p:nvSpPr>
        <p:spPr>
          <a:xfrm>
            <a:off x="609600" y="5794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School History</a:t>
            </a:r>
            <a:endParaRPr sz="4100" dirty="0">
              <a:solidFill>
                <a:srgbClr val="002F4A"/>
              </a:solidFill>
              <a:latin typeface="Merriweather"/>
              <a:ea typeface="Merriweather"/>
              <a:cs typeface="Merriweather"/>
              <a:sym typeface="Merriweather"/>
            </a:endParaRPr>
          </a:p>
        </p:txBody>
      </p:sp>
      <p:sp>
        <p:nvSpPr>
          <p:cNvPr id="74" name="Google Shape;74;p2"/>
          <p:cNvSpPr txBox="1">
            <a:spLocks noGrp="1"/>
          </p:cNvSpPr>
          <p:nvPr>
            <p:ph type="body" idx="1"/>
          </p:nvPr>
        </p:nvSpPr>
        <p:spPr>
          <a:xfrm>
            <a:off x="1274500" y="2468645"/>
            <a:ext cx="9543600" cy="2875876"/>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0"/>
              </a:spcBef>
              <a:spcAft>
                <a:spcPts val="0"/>
              </a:spcAft>
              <a:buNone/>
            </a:pPr>
            <a:r>
              <a:rPr lang="en-US" sz="3000" dirty="0">
                <a:solidFill>
                  <a:srgbClr val="002F4A"/>
                </a:solidFill>
              </a:rPr>
              <a:t>NGMS is a low performing school. Teachers need to implement strong core instruction AND interventions to support all learners and promote growth and achievement.</a:t>
            </a:r>
            <a:endParaRPr sz="3000" dirty="0">
              <a:solidFill>
                <a:srgbClr val="002F4A"/>
              </a:solidFill>
            </a:endParaRPr>
          </a:p>
          <a:p>
            <a:pPr marL="0" lvl="0" indent="0" algn="ctr" rtl="0">
              <a:lnSpc>
                <a:spcPct val="115000"/>
              </a:lnSpc>
              <a:spcBef>
                <a:spcPts val="1600"/>
              </a:spcBef>
              <a:spcAft>
                <a:spcPts val="0"/>
              </a:spcAft>
              <a:buNone/>
            </a:pPr>
            <a:endParaRPr sz="2000" dirty="0">
              <a:solidFill>
                <a:srgbClr val="002F4A"/>
              </a:solidFill>
            </a:endParaRPr>
          </a:p>
          <a:p>
            <a:pPr marL="0" marR="0" lvl="0" indent="0" algn="l" rtl="0">
              <a:spcBef>
                <a:spcPts val="1600"/>
              </a:spcBef>
              <a:spcAft>
                <a:spcPts val="0"/>
              </a:spcAft>
              <a:buClr>
                <a:schemeClr val="dk1"/>
              </a:buClr>
              <a:buSzPts val="3200"/>
              <a:buFont typeface="Arial"/>
              <a:buNone/>
            </a:pPr>
            <a:endParaRPr dirty="0"/>
          </a:p>
        </p:txBody>
      </p:sp>
      <p:sp>
        <p:nvSpPr>
          <p:cNvPr id="75" name="Google Shape;75;p2"/>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2</a:t>
            </a:fld>
            <a:endParaRPr/>
          </a:p>
        </p:txBody>
      </p:sp>
    </p:spTree>
  </p:cSld>
  <p:clrMapOvr>
    <a:masterClrMapping/>
  </p:clrMapOvr>
  <mc:AlternateContent xmlns:mc="http://schemas.openxmlformats.org/markup-compatibility/2006">
    <mc:Choice xmlns:p14="http://schemas.microsoft.com/office/powerpoint/2010/main" Requires="p14">
      <p:transition p14:dur="0" advClick="0" advTm="15000"/>
    </mc:Choice>
    <mc:Fallback>
      <p:transition xmlns:p14="http://schemas.microsoft.com/office/powerpoint/2010/main" advClick="0" advTm="15000"/>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1" name="Google Shape;121;p8"/>
          <p:cNvSpPr txBox="1"/>
          <p:nvPr/>
        </p:nvSpPr>
        <p:spPr>
          <a:xfrm>
            <a:off x="8737600" y="6356350"/>
            <a:ext cx="28449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20</a:t>
            </a:fld>
            <a:endParaRPr/>
          </a:p>
        </p:txBody>
      </p:sp>
      <p:sp>
        <p:nvSpPr>
          <p:cNvPr id="10" name="Google Shape;214;p20"/>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Reflection</a:t>
            </a:r>
            <a:endParaRPr sz="4400" dirty="0">
              <a:solidFill>
                <a:schemeClr val="dk1"/>
              </a:solidFill>
              <a:latin typeface="Calibri"/>
              <a:ea typeface="Calibri"/>
              <a:cs typeface="Calibri"/>
              <a:sym typeface="Calibri"/>
            </a:endParaRPr>
          </a:p>
        </p:txBody>
      </p:sp>
      <p:sp>
        <p:nvSpPr>
          <p:cNvPr id="12" name="Google Shape;215;p20"/>
          <p:cNvSpPr txBox="1">
            <a:spLocks noGrp="1"/>
          </p:cNvSpPr>
          <p:nvPr>
            <p:ph type="body" idx="1"/>
          </p:nvPr>
        </p:nvSpPr>
        <p:spPr>
          <a:xfrm>
            <a:off x="1532425" y="1493825"/>
            <a:ext cx="9225000" cy="4556100"/>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chemeClr val="dk1"/>
              </a:buClr>
              <a:buSzPts val="3200"/>
              <a:buFont typeface="Arial"/>
              <a:buNone/>
            </a:pPr>
            <a:endParaRPr dirty="0">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r>
              <a:rPr lang="en-US" dirty="0">
                <a:solidFill>
                  <a:schemeClr val="dk1"/>
                </a:solidFill>
                <a:latin typeface="Calibri"/>
                <a:ea typeface="Calibri"/>
                <a:cs typeface="Calibri"/>
                <a:sym typeface="Calibri"/>
              </a:rPr>
              <a:t>Supporting </a:t>
            </a:r>
            <a:r>
              <a:rPr lang="en-US" dirty="0" smtClean="0">
                <a:solidFill>
                  <a:schemeClr val="dk1"/>
                </a:solidFill>
                <a:latin typeface="Calibri"/>
                <a:ea typeface="Calibri"/>
                <a:cs typeface="Calibri"/>
                <a:sym typeface="Calibri"/>
              </a:rPr>
              <a:t>teachers when planning and implementing </a:t>
            </a:r>
            <a:r>
              <a:rPr lang="en-US" dirty="0" smtClean="0">
                <a:solidFill>
                  <a:schemeClr val="dk1"/>
                </a:solidFill>
                <a:latin typeface="Calibri"/>
                <a:ea typeface="Calibri"/>
                <a:cs typeface="Calibri"/>
                <a:sym typeface="Calibri"/>
              </a:rPr>
              <a:t>interventions builds </a:t>
            </a:r>
            <a:r>
              <a:rPr lang="en-US" dirty="0" smtClean="0">
                <a:solidFill>
                  <a:schemeClr val="dk1"/>
                </a:solidFill>
                <a:latin typeface="Calibri"/>
                <a:ea typeface="Calibri"/>
                <a:cs typeface="Calibri"/>
                <a:sym typeface="Calibri"/>
              </a:rPr>
              <a:t>teacher </a:t>
            </a:r>
            <a:r>
              <a:rPr lang="en-US" dirty="0">
                <a:solidFill>
                  <a:schemeClr val="dk1"/>
                </a:solidFill>
                <a:latin typeface="Calibri"/>
                <a:ea typeface="Calibri"/>
                <a:cs typeface="Calibri"/>
                <a:sym typeface="Calibri"/>
              </a:rPr>
              <a:t>capacity for successful interventions</a:t>
            </a:r>
            <a:r>
              <a:rPr lang="en-US" dirty="0" smtClean="0">
                <a:solidFill>
                  <a:schemeClr val="dk1"/>
                </a:solidFill>
                <a:latin typeface="Calibri"/>
                <a:ea typeface="Calibri"/>
                <a:cs typeface="Calibri"/>
                <a:sym typeface="Calibri"/>
              </a:rPr>
              <a:t>.</a:t>
            </a:r>
          </a:p>
          <a:p>
            <a:pPr marL="342900" marR="0" lvl="0" indent="-139700" algn="l" rtl="0">
              <a:spcBef>
                <a:spcPts val="0"/>
              </a:spcBef>
              <a:spcAft>
                <a:spcPts val="0"/>
              </a:spcAft>
              <a:buClr>
                <a:schemeClr val="dk1"/>
              </a:buClr>
              <a:buSzPts val="3200"/>
              <a:buFont typeface="Arial"/>
              <a:buNone/>
            </a:pPr>
            <a:endParaRPr lang="en-US" dirty="0">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endParaRPr lang="en-US" dirty="0" smtClean="0">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endParaRPr lang="en-US" dirty="0">
              <a:solidFill>
                <a:schemeClr val="dk1"/>
              </a:solidFill>
              <a:latin typeface="Calibri"/>
              <a:ea typeface="Calibri"/>
              <a:cs typeface="Calibri"/>
              <a:sym typeface="Calibri"/>
            </a:endParaRPr>
          </a:p>
          <a:p>
            <a:pPr marL="342900" marR="0" lvl="0" indent="-139700" algn="l" rtl="0">
              <a:spcBef>
                <a:spcPts val="0"/>
              </a:spcBef>
              <a:spcAft>
                <a:spcPts val="0"/>
              </a:spcAft>
              <a:buClr>
                <a:schemeClr val="dk1"/>
              </a:buClr>
              <a:buSzPts val="3200"/>
              <a:buFont typeface="Arial"/>
              <a:buNone/>
            </a:pPr>
            <a:r>
              <a:rPr lang="en-US" dirty="0">
                <a:solidFill>
                  <a:schemeClr val="dk1"/>
                </a:solidFill>
                <a:latin typeface="Calibri"/>
                <a:ea typeface="Calibri"/>
                <a:cs typeface="Calibri"/>
                <a:sym typeface="Calibri"/>
              </a:rPr>
              <a:t> </a:t>
            </a:r>
            <a:r>
              <a:rPr lang="en-US" dirty="0" smtClean="0">
                <a:solidFill>
                  <a:schemeClr val="dk1"/>
                </a:solidFill>
                <a:latin typeface="Calibri"/>
                <a:ea typeface="Calibri"/>
                <a:cs typeface="Calibri"/>
                <a:sym typeface="Calibri"/>
              </a:rPr>
              <a:t>  							     Thank you!</a:t>
            </a:r>
            <a:endParaRPr lang="en-US" dirty="0" smtClean="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mc:Choice xmlns:p14="http://schemas.microsoft.com/office/powerpoint/2010/main" Requires="p14">
      <p:transition p14:dur="0" advClick="0" advTm="15000"/>
    </mc:Choice>
    <mc:Fallback>
      <p:transition xmlns:p14="http://schemas.microsoft.com/office/powerpoint/2010/main" advClick="0" advTm="15000"/>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
          <p:cNvSpPr txBox="1">
            <a:spLocks noGrp="1"/>
          </p:cNvSpPr>
          <p:nvPr>
            <p:ph type="title"/>
          </p:nvPr>
        </p:nvSpPr>
        <p:spPr>
          <a:xfrm>
            <a:off x="609600" y="5794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Problem of Practice</a:t>
            </a:r>
            <a:endParaRPr sz="4400">
              <a:solidFill>
                <a:schemeClr val="dk1"/>
              </a:solidFill>
              <a:latin typeface="Calibri"/>
              <a:ea typeface="Calibri"/>
              <a:cs typeface="Calibri"/>
              <a:sym typeface="Calibri"/>
            </a:endParaRPr>
          </a:p>
        </p:txBody>
      </p:sp>
      <p:sp>
        <p:nvSpPr>
          <p:cNvPr id="81" name="Google Shape;81;p3"/>
          <p:cNvSpPr txBox="1">
            <a:spLocks noGrp="1"/>
          </p:cNvSpPr>
          <p:nvPr>
            <p:ph type="body" idx="1"/>
          </p:nvPr>
        </p:nvSpPr>
        <p:spPr>
          <a:xfrm>
            <a:off x="1517250" y="2017037"/>
            <a:ext cx="9179400" cy="2976600"/>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0"/>
              </a:spcBef>
              <a:spcAft>
                <a:spcPts val="0"/>
              </a:spcAft>
              <a:buClr>
                <a:schemeClr val="dk1"/>
              </a:buClr>
              <a:buSzPts val="1100"/>
              <a:buFont typeface="Arial"/>
              <a:buNone/>
            </a:pPr>
            <a:r>
              <a:rPr lang="en-US" sz="2500">
                <a:solidFill>
                  <a:srgbClr val="002F4A"/>
                </a:solidFill>
              </a:rPr>
              <a:t>The goal is to provide professional development and support  surrounding the tiers of instruction for the MTSS process in order to strengthen the instructional practices of teachers and show growth among students.</a:t>
            </a:r>
            <a:endParaRPr sz="2500">
              <a:solidFill>
                <a:srgbClr val="002F4A"/>
              </a:solidFill>
            </a:endParaRPr>
          </a:p>
          <a:p>
            <a:pPr marL="342900" marR="0" lvl="0" indent="-139700" algn="l" rtl="0">
              <a:spcBef>
                <a:spcPts val="1600"/>
              </a:spcBef>
              <a:spcAft>
                <a:spcPts val="0"/>
              </a:spcAft>
              <a:buClr>
                <a:schemeClr val="dk1"/>
              </a:buClr>
              <a:buSzPts val="3200"/>
              <a:buFont typeface="Arial"/>
              <a:buNone/>
            </a:pPr>
            <a:endParaRPr/>
          </a:p>
        </p:txBody>
      </p:sp>
      <p:sp>
        <p:nvSpPr>
          <p:cNvPr id="82" name="Google Shape;82;p3"/>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3</a:t>
            </a:fld>
            <a:endParaRPr/>
          </a:p>
        </p:txBody>
      </p:sp>
      <p:pic>
        <p:nvPicPr>
          <p:cNvPr id="83" name="Google Shape;83;p3" descr="What is MTSS? - Keys to Literacy"/>
          <p:cNvPicPr preferRelativeResize="0"/>
          <p:nvPr/>
        </p:nvPicPr>
        <p:blipFill>
          <a:blip r:embed="rId3">
            <a:alphaModFix/>
          </a:blip>
          <a:stretch>
            <a:fillRect/>
          </a:stretch>
        </p:blipFill>
        <p:spPr>
          <a:xfrm>
            <a:off x="4955425" y="3882225"/>
            <a:ext cx="2247900" cy="2009775"/>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p14:dur="0" advClick="0" advTm="15000"/>
    </mc:Choice>
    <mc:Fallback>
      <p:transition xmlns:p14="http://schemas.microsoft.com/office/powerpoint/2010/main" advClick="0" advTm="15000"/>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a:spLocks noGrp="1"/>
          </p:cNvSpPr>
          <p:nvPr>
            <p:ph type="title"/>
          </p:nvPr>
        </p:nvSpPr>
        <p:spPr>
          <a:xfrm>
            <a:off x="609600" y="6556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SzPts val="4400"/>
              <a:buNone/>
            </a:pPr>
            <a:r>
              <a:rPr lang="en-US">
                <a:solidFill>
                  <a:srgbClr val="2A95B7"/>
                </a:solidFill>
              </a:rPr>
              <a:t>Evaluation Questions</a:t>
            </a:r>
            <a:endParaRPr>
              <a:solidFill>
                <a:srgbClr val="2A95B7"/>
              </a:solidFill>
            </a:endParaRPr>
          </a:p>
        </p:txBody>
      </p:sp>
      <p:sp>
        <p:nvSpPr>
          <p:cNvPr id="89" name="Google Shape;89;p4"/>
          <p:cNvSpPr txBox="1">
            <a:spLocks noGrp="1"/>
          </p:cNvSpPr>
          <p:nvPr>
            <p:ph type="body" idx="1"/>
          </p:nvPr>
        </p:nvSpPr>
        <p:spPr>
          <a:xfrm>
            <a:off x="1544250" y="2193450"/>
            <a:ext cx="9103500" cy="3193800"/>
          </a:xfrm>
          <a:prstGeom prst="rect">
            <a:avLst/>
          </a:prstGeom>
          <a:noFill/>
          <a:ln>
            <a:noFill/>
          </a:ln>
        </p:spPr>
        <p:txBody>
          <a:bodyPr spcFirstLastPara="1" wrap="square" lIns="91425" tIns="45700" rIns="91425" bIns="45700" anchor="t" anchorCtr="0">
            <a:noAutofit/>
          </a:bodyPr>
          <a:lstStyle/>
          <a:p>
            <a:pPr marL="457200" lvl="0" indent="-381000" algn="ctr" rtl="0">
              <a:lnSpc>
                <a:spcPct val="145000"/>
              </a:lnSpc>
              <a:spcBef>
                <a:spcPts val="0"/>
              </a:spcBef>
              <a:spcAft>
                <a:spcPts val="0"/>
              </a:spcAft>
              <a:buClr>
                <a:srgbClr val="002F4A"/>
              </a:buClr>
              <a:buSzPts val="2400"/>
              <a:buFont typeface="Sniglet"/>
              <a:buChar char="●"/>
            </a:pPr>
            <a:r>
              <a:rPr lang="en-US" sz="2200" b="1" i="1">
                <a:solidFill>
                  <a:srgbClr val="002F4A"/>
                </a:solidFill>
              </a:rPr>
              <a:t>Are we supporting professional learning?</a:t>
            </a:r>
            <a:endParaRPr sz="2200" b="1" i="1">
              <a:solidFill>
                <a:srgbClr val="002F4A"/>
              </a:solidFill>
            </a:endParaRPr>
          </a:p>
          <a:p>
            <a:pPr marL="457200" lvl="0" indent="0" algn="ctr" rtl="0">
              <a:lnSpc>
                <a:spcPct val="145000"/>
              </a:lnSpc>
              <a:spcBef>
                <a:spcPts val="0"/>
              </a:spcBef>
              <a:spcAft>
                <a:spcPts val="0"/>
              </a:spcAft>
              <a:buClr>
                <a:schemeClr val="dk1"/>
              </a:buClr>
              <a:buSzPts val="1100"/>
              <a:buFont typeface="Arial"/>
              <a:buNone/>
            </a:pPr>
            <a:endParaRPr sz="2200" b="1" i="1">
              <a:solidFill>
                <a:srgbClr val="002F4A"/>
              </a:solidFill>
            </a:endParaRPr>
          </a:p>
          <a:p>
            <a:pPr marL="457200" lvl="0" indent="-381000" algn="ctr" rtl="0">
              <a:lnSpc>
                <a:spcPct val="145000"/>
              </a:lnSpc>
              <a:spcBef>
                <a:spcPts val="0"/>
              </a:spcBef>
              <a:spcAft>
                <a:spcPts val="0"/>
              </a:spcAft>
              <a:buClr>
                <a:srgbClr val="002F4A"/>
              </a:buClr>
              <a:buSzPts val="2400"/>
              <a:buFont typeface="Sniglet"/>
              <a:buChar char="●"/>
            </a:pPr>
            <a:r>
              <a:rPr lang="en-US" sz="2200" b="1" i="1">
                <a:solidFill>
                  <a:srgbClr val="002F4A"/>
                </a:solidFill>
              </a:rPr>
              <a:t>Does our instructional framework guide curriculum, teaching, assessment, and the learning climate?</a:t>
            </a:r>
            <a:endParaRPr sz="2200" b="1" i="1">
              <a:solidFill>
                <a:srgbClr val="002F4A"/>
              </a:solidFill>
            </a:endParaRPr>
          </a:p>
          <a:p>
            <a:pPr marL="457200" lvl="0" indent="0" algn="ctr" rtl="0">
              <a:lnSpc>
                <a:spcPct val="145000"/>
              </a:lnSpc>
              <a:spcBef>
                <a:spcPts val="0"/>
              </a:spcBef>
              <a:spcAft>
                <a:spcPts val="0"/>
              </a:spcAft>
              <a:buClr>
                <a:schemeClr val="dk1"/>
              </a:buClr>
              <a:buSzPts val="1100"/>
              <a:buFont typeface="Arial"/>
              <a:buNone/>
            </a:pPr>
            <a:endParaRPr sz="2200" b="1" i="1">
              <a:solidFill>
                <a:srgbClr val="002F4A"/>
              </a:solidFill>
            </a:endParaRPr>
          </a:p>
          <a:p>
            <a:pPr marL="457200" lvl="0" indent="-381000" algn="ctr" rtl="0">
              <a:lnSpc>
                <a:spcPct val="145000"/>
              </a:lnSpc>
              <a:spcBef>
                <a:spcPts val="0"/>
              </a:spcBef>
              <a:spcAft>
                <a:spcPts val="0"/>
              </a:spcAft>
              <a:buClr>
                <a:srgbClr val="002F4A"/>
              </a:buClr>
              <a:buSzPts val="2400"/>
              <a:buFont typeface="Sniglet"/>
              <a:buChar char="●"/>
            </a:pPr>
            <a:r>
              <a:rPr lang="en-US" sz="2200" b="1" i="1">
                <a:solidFill>
                  <a:srgbClr val="002F4A"/>
                </a:solidFill>
              </a:rPr>
              <a:t>Do we provide targeted interventions?</a:t>
            </a:r>
            <a:endParaRPr sz="3600">
              <a:solidFill>
                <a:srgbClr val="002F4A"/>
              </a:solidFill>
            </a:endParaRPr>
          </a:p>
        </p:txBody>
      </p:sp>
      <p:sp>
        <p:nvSpPr>
          <p:cNvPr id="90" name="Google Shape;90;p4"/>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4</a:t>
            </a:fld>
            <a:endParaRPr/>
          </a:p>
        </p:txBody>
      </p:sp>
    </p:spTree>
  </p:cSld>
  <p:clrMapOvr>
    <a:masterClrMapping/>
  </p:clrMapOvr>
  <mc:AlternateContent xmlns:mc="http://schemas.openxmlformats.org/markup-compatibility/2006">
    <mc:Choice xmlns:p14="http://schemas.microsoft.com/office/powerpoint/2010/main" Requires="p14">
      <p:transition p14:dur="0" advClick="0" advTm="15000"/>
    </mc:Choice>
    <mc:Fallback>
      <p:transition xmlns:p14="http://schemas.microsoft.com/office/powerpoint/2010/main" advClick="0" advTm="15000"/>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609600" y="5032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The Data- Staff</a:t>
            </a:r>
            <a:endParaRPr sz="4400">
              <a:solidFill>
                <a:schemeClr val="dk1"/>
              </a:solidFill>
              <a:latin typeface="Calibri"/>
              <a:ea typeface="Calibri"/>
              <a:cs typeface="Calibri"/>
              <a:sym typeface="Calibri"/>
            </a:endParaRPr>
          </a:p>
        </p:txBody>
      </p:sp>
      <p:sp>
        <p:nvSpPr>
          <p:cNvPr id="96" name="Google Shape;96;p5"/>
          <p:cNvSpPr txBox="1">
            <a:spLocks noGrp="1"/>
          </p:cNvSpPr>
          <p:nvPr>
            <p:ph type="body" idx="1"/>
          </p:nvPr>
        </p:nvSpPr>
        <p:spPr>
          <a:xfrm>
            <a:off x="1517250" y="1643162"/>
            <a:ext cx="9270600" cy="4483200"/>
          </a:xfrm>
          <a:prstGeom prst="rect">
            <a:avLst/>
          </a:prstGeom>
          <a:noFill/>
          <a:ln>
            <a:noFill/>
          </a:ln>
        </p:spPr>
        <p:txBody>
          <a:bodyPr spcFirstLastPara="1" wrap="square" lIns="91425" tIns="45700" rIns="91425" bIns="45700" anchor="t" anchorCtr="0">
            <a:noAutofit/>
          </a:bodyPr>
          <a:lstStyle/>
          <a:p>
            <a:pPr marL="457200" marR="0" lvl="0" indent="-368300" algn="l" rtl="0">
              <a:spcBef>
                <a:spcPts val="0"/>
              </a:spcBef>
              <a:spcAft>
                <a:spcPts val="0"/>
              </a:spcAft>
              <a:buClr>
                <a:srgbClr val="002F4A"/>
              </a:buClr>
              <a:buSzPts val="2200"/>
              <a:buChar char="+"/>
            </a:pPr>
            <a:r>
              <a:rPr lang="en-US" sz="2200" dirty="0">
                <a:solidFill>
                  <a:srgbClr val="002F4A"/>
                </a:solidFill>
              </a:rPr>
              <a:t>All 6th grade teachers have 4 or less years of experience.</a:t>
            </a:r>
            <a:endParaRPr sz="2200" dirty="0">
              <a:solidFill>
                <a:srgbClr val="002F4A"/>
              </a:solidFill>
            </a:endParaRPr>
          </a:p>
          <a:p>
            <a:pPr marL="457200" marR="0" lvl="0" indent="0" algn="l" rtl="0">
              <a:spcBef>
                <a:spcPts val="0"/>
              </a:spcBef>
              <a:spcAft>
                <a:spcPts val="0"/>
              </a:spcAft>
              <a:buNone/>
            </a:pPr>
            <a:endParaRPr sz="2200" dirty="0">
              <a:solidFill>
                <a:srgbClr val="002F4A"/>
              </a:solidFill>
            </a:endParaRPr>
          </a:p>
          <a:p>
            <a:pPr marL="457200" lvl="0" indent="-368300" algn="l" rtl="0">
              <a:spcBef>
                <a:spcPts val="0"/>
              </a:spcBef>
              <a:spcAft>
                <a:spcPts val="0"/>
              </a:spcAft>
              <a:buClr>
                <a:srgbClr val="002F4A"/>
              </a:buClr>
              <a:buSzPts val="2200"/>
              <a:buChar char="+"/>
            </a:pPr>
            <a:r>
              <a:rPr lang="en-US" sz="2200" dirty="0">
                <a:solidFill>
                  <a:srgbClr val="002F4A"/>
                </a:solidFill>
              </a:rPr>
              <a:t>Three teachers are international teachers with 1 or less years of experience in the United States</a:t>
            </a:r>
            <a:endParaRPr sz="2200" dirty="0">
              <a:solidFill>
                <a:srgbClr val="002F4A"/>
              </a:solidFill>
            </a:endParaRPr>
          </a:p>
          <a:p>
            <a:pPr marL="457200" lvl="0" indent="0" algn="l" rtl="0">
              <a:spcBef>
                <a:spcPts val="0"/>
              </a:spcBef>
              <a:spcAft>
                <a:spcPts val="0"/>
              </a:spcAft>
              <a:buNone/>
            </a:pPr>
            <a:endParaRPr sz="2200" dirty="0">
              <a:solidFill>
                <a:srgbClr val="002F4A"/>
              </a:solidFill>
            </a:endParaRPr>
          </a:p>
          <a:p>
            <a:pPr marL="457200" lvl="0" indent="-368300" algn="l" rtl="0">
              <a:spcBef>
                <a:spcPts val="0"/>
              </a:spcBef>
              <a:spcAft>
                <a:spcPts val="0"/>
              </a:spcAft>
              <a:buClr>
                <a:srgbClr val="002F4A"/>
              </a:buClr>
              <a:buSzPts val="2200"/>
              <a:buChar char="+"/>
            </a:pPr>
            <a:r>
              <a:rPr lang="en-US" sz="2200" dirty="0">
                <a:solidFill>
                  <a:srgbClr val="002F4A"/>
                </a:solidFill>
              </a:rPr>
              <a:t>One teacher is a first year teacher through Teach For America</a:t>
            </a:r>
            <a:endParaRPr sz="2200" dirty="0">
              <a:solidFill>
                <a:srgbClr val="002F4A"/>
              </a:solidFill>
            </a:endParaRPr>
          </a:p>
          <a:p>
            <a:pPr marL="457200" lvl="0" indent="0" algn="l" rtl="0">
              <a:spcBef>
                <a:spcPts val="0"/>
              </a:spcBef>
              <a:spcAft>
                <a:spcPts val="0"/>
              </a:spcAft>
              <a:buNone/>
            </a:pPr>
            <a:endParaRPr sz="2200" dirty="0">
              <a:solidFill>
                <a:srgbClr val="002F4A"/>
              </a:solidFill>
            </a:endParaRPr>
          </a:p>
          <a:p>
            <a:pPr marL="0" lvl="0" indent="0" algn="l" rtl="0">
              <a:spcBef>
                <a:spcPts val="0"/>
              </a:spcBef>
              <a:spcAft>
                <a:spcPts val="0"/>
              </a:spcAft>
              <a:buNone/>
            </a:pPr>
            <a:endParaRPr sz="2200" dirty="0">
              <a:solidFill>
                <a:srgbClr val="002F4A"/>
              </a:solidFill>
            </a:endParaRPr>
          </a:p>
        </p:txBody>
      </p:sp>
      <p:sp>
        <p:nvSpPr>
          <p:cNvPr id="97" name="Google Shape;97;p5"/>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5</a:t>
            </a:fld>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6</a:t>
            </a:fld>
            <a:endParaRPr/>
          </a:p>
        </p:txBody>
      </p:sp>
      <p:sp>
        <p:nvSpPr>
          <p:cNvPr id="103" name="Google Shape;103;p6"/>
          <p:cNvSpPr txBox="1">
            <a:spLocks noGrp="1"/>
          </p:cNvSpPr>
          <p:nvPr>
            <p:ph type="title"/>
          </p:nvPr>
        </p:nvSpPr>
        <p:spPr>
          <a:xfrm>
            <a:off x="609600" y="5794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The Data- Needs Analysis</a:t>
            </a:r>
            <a:endParaRPr sz="4400" dirty="0">
              <a:solidFill>
                <a:schemeClr val="dk1"/>
              </a:solidFill>
              <a:latin typeface="Calibri"/>
              <a:ea typeface="Calibri"/>
              <a:cs typeface="Calibri"/>
              <a:sym typeface="Calibri"/>
            </a:endParaRPr>
          </a:p>
        </p:txBody>
      </p:sp>
      <p:sp>
        <p:nvSpPr>
          <p:cNvPr id="104" name="Google Shape;104;p6"/>
          <p:cNvSpPr txBox="1">
            <a:spLocks noGrp="1"/>
          </p:cNvSpPr>
          <p:nvPr>
            <p:ph type="body" idx="1"/>
          </p:nvPr>
        </p:nvSpPr>
        <p:spPr>
          <a:xfrm>
            <a:off x="1609300" y="1941750"/>
            <a:ext cx="8815200" cy="41844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2200" dirty="0">
                <a:solidFill>
                  <a:srgbClr val="002F4A"/>
                </a:solidFill>
              </a:rPr>
              <a:t>Teachers were given a needs survey on professional development and potential topics.</a:t>
            </a:r>
            <a:endParaRPr sz="2200" dirty="0">
              <a:solidFill>
                <a:srgbClr val="002F4A"/>
              </a:solidFill>
            </a:endParaRPr>
          </a:p>
          <a:p>
            <a:pPr marL="457200" lvl="0" indent="-368300" algn="l" rtl="0">
              <a:lnSpc>
                <a:spcPct val="200000"/>
              </a:lnSpc>
              <a:spcBef>
                <a:spcPts val="1600"/>
              </a:spcBef>
              <a:spcAft>
                <a:spcPts val="0"/>
              </a:spcAft>
              <a:buClr>
                <a:srgbClr val="002F4A"/>
              </a:buClr>
              <a:buSzPts val="2200"/>
              <a:buChar char="●"/>
            </a:pPr>
            <a:r>
              <a:rPr lang="en-US" sz="2200" dirty="0">
                <a:solidFill>
                  <a:srgbClr val="002F4A"/>
                </a:solidFill>
              </a:rPr>
              <a:t>64% of teachers indicated MTSS interventions as a P.D. need</a:t>
            </a:r>
            <a:endParaRPr sz="2200" dirty="0">
              <a:solidFill>
                <a:srgbClr val="002F4A"/>
              </a:solidFill>
            </a:endParaRPr>
          </a:p>
          <a:p>
            <a:pPr marL="457200" lvl="0" indent="-368300" algn="l" rtl="0">
              <a:lnSpc>
                <a:spcPct val="200000"/>
              </a:lnSpc>
              <a:spcBef>
                <a:spcPts val="0"/>
              </a:spcBef>
              <a:spcAft>
                <a:spcPts val="0"/>
              </a:spcAft>
              <a:buClr>
                <a:srgbClr val="002F4A"/>
              </a:buClr>
              <a:buSzPts val="2200"/>
              <a:buChar char="●"/>
            </a:pPr>
            <a:r>
              <a:rPr lang="en-US" sz="2200" dirty="0">
                <a:solidFill>
                  <a:srgbClr val="002F4A"/>
                </a:solidFill>
              </a:rPr>
              <a:t>83% of teachers asked for specific, implementable strategies</a:t>
            </a:r>
            <a:endParaRPr sz="2200" dirty="0">
              <a:solidFill>
                <a:srgbClr val="002F4A"/>
              </a:solidFill>
            </a:endParaRPr>
          </a:p>
          <a:p>
            <a:pPr marL="342900" marR="0" lvl="0" indent="-139700" algn="l" rtl="0">
              <a:spcBef>
                <a:spcPts val="1600"/>
              </a:spcBef>
              <a:spcAft>
                <a:spcPts val="0"/>
              </a:spcAft>
              <a:buClr>
                <a:schemeClr val="dk1"/>
              </a:buClr>
              <a:buSzPts val="3200"/>
              <a:buFont typeface="Arial"/>
              <a:buNone/>
            </a:pPr>
            <a:endParaRPr dirty="0"/>
          </a:p>
        </p:txBody>
      </p:sp>
    </p:spTree>
  </p:cSld>
  <p:clrMapOvr>
    <a:masterClrMapping/>
  </p:clrMapOvr>
  <mc:AlternateContent xmlns:mc="http://schemas.openxmlformats.org/markup-compatibility/2006">
    <mc:Choice xmlns:p14="http://schemas.microsoft.com/office/powerpoint/2010/main" Requires="p14">
      <p:transition p14:dur="0" advClick="0" advTm="15000"/>
    </mc:Choice>
    <mc:Fallback>
      <p:transition xmlns:p14="http://schemas.microsoft.com/office/powerpoint/2010/main" advClick="0" advTm="15000"/>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7"/>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7</a:t>
            </a:fld>
            <a:endParaRPr/>
          </a:p>
        </p:txBody>
      </p:sp>
      <p:sp>
        <p:nvSpPr>
          <p:cNvPr id="110" name="Google Shape;110;p7"/>
          <p:cNvSpPr txBox="1">
            <a:spLocks noGrp="1"/>
          </p:cNvSpPr>
          <p:nvPr>
            <p:ph type="title"/>
          </p:nvPr>
        </p:nvSpPr>
        <p:spPr>
          <a:xfrm>
            <a:off x="609600" y="3508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The Data- Reading </a:t>
            </a:r>
            <a:r>
              <a:rPr lang="en-US" dirty="0" smtClean="0"/>
              <a:t>and Math </a:t>
            </a:r>
            <a:r>
              <a:rPr lang="en-US" dirty="0" smtClean="0"/>
              <a:t>Proficiency</a:t>
            </a:r>
            <a:endParaRPr sz="4400" dirty="0">
              <a:solidFill>
                <a:schemeClr val="dk1"/>
              </a:solidFill>
              <a:latin typeface="Calibri"/>
              <a:ea typeface="Calibri"/>
              <a:cs typeface="Calibri"/>
              <a:sym typeface="Calibri"/>
            </a:endParaRPr>
          </a:p>
        </p:txBody>
      </p:sp>
      <p:pic>
        <p:nvPicPr>
          <p:cNvPr id="111" name="Google Shape;111;p7"/>
          <p:cNvPicPr preferRelativeResize="0"/>
          <p:nvPr/>
        </p:nvPicPr>
        <p:blipFill>
          <a:blip r:embed="rId3">
            <a:alphaModFix/>
          </a:blip>
          <a:stretch>
            <a:fillRect/>
          </a:stretch>
        </p:blipFill>
        <p:spPr>
          <a:xfrm>
            <a:off x="996800" y="1274500"/>
            <a:ext cx="10203499" cy="2325792"/>
          </a:xfrm>
          <a:prstGeom prst="rect">
            <a:avLst/>
          </a:prstGeom>
          <a:noFill/>
          <a:ln>
            <a:noFill/>
          </a:ln>
        </p:spPr>
      </p:pic>
      <p:sp>
        <p:nvSpPr>
          <p:cNvPr id="113" name="Google Shape;113;p7"/>
          <p:cNvSpPr/>
          <p:nvPr/>
        </p:nvSpPr>
        <p:spPr>
          <a:xfrm>
            <a:off x="6422139" y="2365050"/>
            <a:ext cx="4866300" cy="996600"/>
          </a:xfrm>
          <a:prstGeom prst="ellipse">
            <a:avLst/>
          </a:prstGeom>
          <a:noFill/>
          <a:ln w="38100" cap="flat" cmpd="sng">
            <a:solidFill>
              <a:srgbClr val="B857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4" name="Google Shape;114;p7"/>
          <p:cNvCxnSpPr/>
          <p:nvPr/>
        </p:nvCxnSpPr>
        <p:spPr>
          <a:xfrm rot="10800000">
            <a:off x="4180452" y="2084290"/>
            <a:ext cx="1332900" cy="0"/>
          </a:xfrm>
          <a:prstGeom prst="straightConnector1">
            <a:avLst/>
          </a:prstGeom>
          <a:noFill/>
          <a:ln w="38100" cap="flat" cmpd="sng">
            <a:solidFill>
              <a:srgbClr val="B85741"/>
            </a:solidFill>
            <a:prstDash val="solid"/>
            <a:round/>
            <a:headEnd type="none" w="med" len="med"/>
            <a:tailEnd type="triangle" w="med" len="med"/>
          </a:ln>
        </p:spPr>
      </p:cxnSp>
      <p:pic>
        <p:nvPicPr>
          <p:cNvPr id="9" name="Google Shape;124;p8"/>
          <p:cNvPicPr preferRelativeResize="0"/>
          <p:nvPr/>
        </p:nvPicPr>
        <p:blipFill rotWithShape="1">
          <a:blip r:embed="rId4">
            <a:alphaModFix/>
          </a:blip>
          <a:srcRect r="1039"/>
          <a:stretch/>
        </p:blipFill>
        <p:spPr>
          <a:xfrm>
            <a:off x="1013047" y="3684522"/>
            <a:ext cx="10319800" cy="2222300"/>
          </a:xfrm>
          <a:prstGeom prst="rect">
            <a:avLst/>
          </a:prstGeom>
          <a:noFill/>
          <a:ln>
            <a:noFill/>
          </a:ln>
        </p:spPr>
      </p:pic>
      <p:cxnSp>
        <p:nvCxnSpPr>
          <p:cNvPr id="10" name="Google Shape;125;p8"/>
          <p:cNvCxnSpPr/>
          <p:nvPr/>
        </p:nvCxnSpPr>
        <p:spPr>
          <a:xfrm rot="10800000">
            <a:off x="4359538" y="4612209"/>
            <a:ext cx="1366200" cy="0"/>
          </a:xfrm>
          <a:prstGeom prst="straightConnector1">
            <a:avLst/>
          </a:prstGeom>
          <a:noFill/>
          <a:ln w="38100" cap="flat" cmpd="sng">
            <a:solidFill>
              <a:srgbClr val="B85741"/>
            </a:solidFill>
            <a:prstDash val="solid"/>
            <a:round/>
            <a:headEnd type="none" w="med" len="med"/>
            <a:tailEnd type="triangle" w="med" len="med"/>
          </a:ln>
        </p:spPr>
      </p:cxnSp>
      <p:cxnSp>
        <p:nvCxnSpPr>
          <p:cNvPr id="11" name="Google Shape;126;p8"/>
          <p:cNvCxnSpPr/>
          <p:nvPr/>
        </p:nvCxnSpPr>
        <p:spPr>
          <a:xfrm rot="10800000">
            <a:off x="4359549" y="4939021"/>
            <a:ext cx="1366200" cy="0"/>
          </a:xfrm>
          <a:prstGeom prst="straightConnector1">
            <a:avLst/>
          </a:prstGeom>
          <a:noFill/>
          <a:ln w="38100" cap="flat" cmpd="sng">
            <a:solidFill>
              <a:srgbClr val="B85741"/>
            </a:solidFill>
            <a:prstDash val="solid"/>
            <a:round/>
            <a:headEnd type="none" w="med" len="med"/>
            <a:tailEnd type="triangle" w="med" len="med"/>
          </a:ln>
        </p:spPr>
      </p:cxnSp>
    </p:spTree>
  </p:cSld>
  <p:clrMapOvr>
    <a:masterClrMapping/>
  </p:clrMapOvr>
  <mc:AlternateContent xmlns:mc="http://schemas.openxmlformats.org/markup-compatibility/2006">
    <mc:Choice xmlns:p14="http://schemas.microsoft.com/office/powerpoint/2010/main" Requires="p14">
      <p:transition p14:dur="0" advClick="0" advTm="15000"/>
    </mc:Choice>
    <mc:Fallback>
      <p:transition xmlns:p14="http://schemas.microsoft.com/office/powerpoint/2010/main" advClick="0" advTm="15000"/>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9"/>
          <p:cNvSpPr txBox="1">
            <a:spLocks noGrp="1"/>
          </p:cNvSpPr>
          <p:nvPr>
            <p:ph type="title"/>
          </p:nvPr>
        </p:nvSpPr>
        <p:spPr>
          <a:xfrm>
            <a:off x="609600" y="3508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The Data- School Improvement Goals</a:t>
            </a:r>
            <a:endParaRPr sz="4400">
              <a:solidFill>
                <a:schemeClr val="dk1"/>
              </a:solidFill>
              <a:latin typeface="Calibri"/>
              <a:ea typeface="Calibri"/>
              <a:cs typeface="Calibri"/>
              <a:sym typeface="Calibri"/>
            </a:endParaRPr>
          </a:p>
        </p:txBody>
      </p:sp>
      <p:sp>
        <p:nvSpPr>
          <p:cNvPr id="132" name="Google Shape;132;p9"/>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8</a:t>
            </a:fld>
            <a:endParaRPr/>
          </a:p>
        </p:txBody>
      </p:sp>
      <p:pic>
        <p:nvPicPr>
          <p:cNvPr id="133" name="Google Shape;133;p9"/>
          <p:cNvPicPr preferRelativeResize="0"/>
          <p:nvPr/>
        </p:nvPicPr>
        <p:blipFill rotWithShape="1">
          <a:blip r:embed="rId3">
            <a:alphaModFix/>
          </a:blip>
          <a:srcRect t="3081"/>
          <a:stretch/>
        </p:blipFill>
        <p:spPr>
          <a:xfrm>
            <a:off x="1805525" y="1322275"/>
            <a:ext cx="8568475" cy="3579900"/>
          </a:xfrm>
          <a:prstGeom prst="rect">
            <a:avLst/>
          </a:prstGeom>
          <a:noFill/>
          <a:ln>
            <a:noFill/>
          </a:ln>
        </p:spPr>
      </p:pic>
      <p:cxnSp>
        <p:nvCxnSpPr>
          <p:cNvPr id="134" name="Google Shape;134;p9"/>
          <p:cNvCxnSpPr/>
          <p:nvPr/>
        </p:nvCxnSpPr>
        <p:spPr>
          <a:xfrm flipH="1">
            <a:off x="9189196" y="3036164"/>
            <a:ext cx="1941600" cy="152100"/>
          </a:xfrm>
          <a:prstGeom prst="straightConnector1">
            <a:avLst/>
          </a:prstGeom>
          <a:noFill/>
          <a:ln w="38100" cap="flat" cmpd="sng">
            <a:solidFill>
              <a:srgbClr val="002F4A"/>
            </a:solidFill>
            <a:prstDash val="solid"/>
            <a:round/>
            <a:headEnd type="none" w="med" len="med"/>
            <a:tailEnd type="triangle" w="med" len="med"/>
          </a:ln>
        </p:spPr>
      </p:cxnSp>
      <p:cxnSp>
        <p:nvCxnSpPr>
          <p:cNvPr id="135" name="Google Shape;135;p9"/>
          <p:cNvCxnSpPr/>
          <p:nvPr/>
        </p:nvCxnSpPr>
        <p:spPr>
          <a:xfrm flipH="1">
            <a:off x="9280200" y="3693012"/>
            <a:ext cx="2084400" cy="221400"/>
          </a:xfrm>
          <a:prstGeom prst="straightConnector1">
            <a:avLst/>
          </a:prstGeom>
          <a:noFill/>
          <a:ln w="38100" cap="flat" cmpd="sng">
            <a:solidFill>
              <a:srgbClr val="002F4A"/>
            </a:solidFill>
            <a:prstDash val="solid"/>
            <a:round/>
            <a:headEnd type="none" w="med" len="med"/>
            <a:tailEnd type="triangle" w="med" len="med"/>
          </a:ln>
        </p:spPr>
      </p:cxnSp>
      <p:sp>
        <p:nvSpPr>
          <p:cNvPr id="136" name="Google Shape;136;p9"/>
          <p:cNvSpPr txBox="1"/>
          <p:nvPr/>
        </p:nvSpPr>
        <p:spPr>
          <a:xfrm>
            <a:off x="1947000" y="4844005"/>
            <a:ext cx="9417600" cy="10371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Clr>
                <a:srgbClr val="002F4A"/>
              </a:buClr>
              <a:buSzPts val="2000"/>
              <a:buFont typeface="Sniglet"/>
              <a:buChar char="●"/>
            </a:pPr>
            <a:r>
              <a:rPr lang="en-US" sz="2000">
                <a:solidFill>
                  <a:srgbClr val="002F4A"/>
                </a:solidFill>
                <a:latin typeface="Sniglet"/>
                <a:ea typeface="Sniglet"/>
                <a:cs typeface="Sniglet"/>
                <a:sym typeface="Sniglet"/>
              </a:rPr>
              <a:t>Northern Granville is currently an “F” school.</a:t>
            </a:r>
            <a:endParaRPr sz="2000">
              <a:solidFill>
                <a:srgbClr val="002F4A"/>
              </a:solidFill>
              <a:latin typeface="Sniglet"/>
              <a:ea typeface="Sniglet"/>
              <a:cs typeface="Sniglet"/>
              <a:sym typeface="Sniglet"/>
            </a:endParaRPr>
          </a:p>
          <a:p>
            <a:pPr marL="457200" lvl="0" indent="-355600" algn="l" rtl="0">
              <a:spcBef>
                <a:spcPts val="0"/>
              </a:spcBef>
              <a:spcAft>
                <a:spcPts val="0"/>
              </a:spcAft>
              <a:buClr>
                <a:srgbClr val="002F4A"/>
              </a:buClr>
              <a:buSzPts val="2000"/>
              <a:buFont typeface="Sniglet"/>
              <a:buChar char="●"/>
            </a:pPr>
            <a:r>
              <a:rPr lang="en-US" sz="2000">
                <a:solidFill>
                  <a:srgbClr val="002F4A"/>
                </a:solidFill>
                <a:latin typeface="Sniglet"/>
                <a:ea typeface="Sniglet"/>
                <a:cs typeface="Sniglet"/>
                <a:sym typeface="Sniglet"/>
              </a:rPr>
              <a:t>The 6th grade reading GLP will need to increase from 34.1% to 44.1%</a:t>
            </a:r>
            <a:endParaRPr sz="2000">
              <a:solidFill>
                <a:srgbClr val="002F4A"/>
              </a:solidFill>
              <a:latin typeface="Sniglet"/>
              <a:ea typeface="Sniglet"/>
              <a:cs typeface="Sniglet"/>
              <a:sym typeface="Sniglet"/>
            </a:endParaRPr>
          </a:p>
          <a:p>
            <a:pPr marL="457200" lvl="0" indent="-355600" algn="l" rtl="0">
              <a:spcBef>
                <a:spcPts val="0"/>
              </a:spcBef>
              <a:spcAft>
                <a:spcPts val="0"/>
              </a:spcAft>
              <a:buClr>
                <a:srgbClr val="002F4A"/>
              </a:buClr>
              <a:buSzPts val="2000"/>
              <a:buFont typeface="Sniglet"/>
              <a:buChar char="●"/>
            </a:pPr>
            <a:r>
              <a:rPr lang="en-US" sz="2000">
                <a:solidFill>
                  <a:srgbClr val="002F4A"/>
                </a:solidFill>
                <a:latin typeface="Sniglet"/>
                <a:ea typeface="Sniglet"/>
                <a:cs typeface="Sniglet"/>
                <a:sym typeface="Sniglet"/>
              </a:rPr>
              <a:t>The 6th grade math GLP will need to increase from 31.9% to 41.9%</a:t>
            </a:r>
            <a:endParaRPr sz="2000">
              <a:solidFill>
                <a:srgbClr val="002F4A"/>
              </a:solidFill>
              <a:latin typeface="Sniglet"/>
              <a:ea typeface="Sniglet"/>
              <a:cs typeface="Sniglet"/>
              <a:sym typeface="Sniglet"/>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0"/>
          <p:cNvSpPr txBox="1">
            <a:spLocks noGrp="1"/>
          </p:cNvSpPr>
          <p:nvPr>
            <p:ph type="title"/>
          </p:nvPr>
        </p:nvSpPr>
        <p:spPr>
          <a:xfrm>
            <a:off x="609600" y="427037"/>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Intervention Data</a:t>
            </a:r>
            <a:endParaRPr sz="4400">
              <a:solidFill>
                <a:schemeClr val="dk1"/>
              </a:solidFill>
              <a:latin typeface="Calibri"/>
              <a:ea typeface="Calibri"/>
              <a:cs typeface="Calibri"/>
              <a:sym typeface="Calibri"/>
            </a:endParaRPr>
          </a:p>
        </p:txBody>
      </p:sp>
      <p:sp>
        <p:nvSpPr>
          <p:cNvPr id="142" name="Google Shape;142;p10"/>
          <p:cNvSpPr txBox="1">
            <a:spLocks noGrp="1"/>
          </p:cNvSpPr>
          <p:nvPr>
            <p:ph type="body" idx="1"/>
          </p:nvPr>
        </p:nvSpPr>
        <p:spPr>
          <a:xfrm>
            <a:off x="1456575" y="1635688"/>
            <a:ext cx="9285600" cy="4490400"/>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0"/>
              </a:spcBef>
              <a:spcAft>
                <a:spcPts val="0"/>
              </a:spcAft>
              <a:buNone/>
            </a:pPr>
            <a:r>
              <a:rPr lang="en-US" sz="2200">
                <a:solidFill>
                  <a:srgbClr val="002F4A"/>
                </a:solidFill>
              </a:rPr>
              <a:t>NGMS does not receive detailed intervention logs from elementary schools within the district. </a:t>
            </a:r>
            <a:endParaRPr sz="2200">
              <a:solidFill>
                <a:srgbClr val="002F4A"/>
              </a:solidFill>
            </a:endParaRPr>
          </a:p>
          <a:p>
            <a:pPr marL="0" lvl="0" indent="0" algn="ctr" rtl="0">
              <a:lnSpc>
                <a:spcPct val="115000"/>
              </a:lnSpc>
              <a:spcBef>
                <a:spcPts val="1600"/>
              </a:spcBef>
              <a:spcAft>
                <a:spcPts val="0"/>
              </a:spcAft>
              <a:buNone/>
            </a:pPr>
            <a:endParaRPr sz="2200">
              <a:solidFill>
                <a:srgbClr val="002F4A"/>
              </a:solidFill>
            </a:endParaRPr>
          </a:p>
          <a:p>
            <a:pPr marL="0" lvl="0" indent="0" algn="ctr" rtl="0">
              <a:lnSpc>
                <a:spcPct val="115000"/>
              </a:lnSpc>
              <a:spcBef>
                <a:spcPts val="1600"/>
              </a:spcBef>
              <a:spcAft>
                <a:spcPts val="0"/>
              </a:spcAft>
              <a:buNone/>
            </a:pPr>
            <a:r>
              <a:rPr lang="en-US" sz="2200">
                <a:solidFill>
                  <a:srgbClr val="002F4A"/>
                </a:solidFill>
              </a:rPr>
              <a:t>Many students who have been indicated as tier 2 or 3 students do not have up-to-date paperwork in their cumulative folders.</a:t>
            </a:r>
            <a:endParaRPr sz="2200">
              <a:solidFill>
                <a:srgbClr val="002F4A"/>
              </a:solidFill>
            </a:endParaRPr>
          </a:p>
          <a:p>
            <a:pPr marL="0" lvl="0" indent="0" algn="l" rtl="0">
              <a:lnSpc>
                <a:spcPct val="115000"/>
              </a:lnSpc>
              <a:spcBef>
                <a:spcPts val="1600"/>
              </a:spcBef>
              <a:spcAft>
                <a:spcPts val="0"/>
              </a:spcAft>
              <a:buNone/>
            </a:pPr>
            <a:endParaRPr sz="2100">
              <a:solidFill>
                <a:srgbClr val="666666"/>
              </a:solidFill>
              <a:latin typeface="Roboto"/>
              <a:ea typeface="Roboto"/>
              <a:cs typeface="Roboto"/>
              <a:sym typeface="Roboto"/>
            </a:endParaRPr>
          </a:p>
          <a:p>
            <a:pPr marL="342900" marR="0" lvl="0" indent="-139700" algn="l" rtl="0">
              <a:spcBef>
                <a:spcPts val="1600"/>
              </a:spcBef>
              <a:spcAft>
                <a:spcPts val="0"/>
              </a:spcAft>
              <a:buClr>
                <a:schemeClr val="dk1"/>
              </a:buClr>
              <a:buSzPts val="3200"/>
              <a:buFont typeface="Arial"/>
              <a:buNone/>
            </a:pPr>
            <a:endParaRPr/>
          </a:p>
        </p:txBody>
      </p:sp>
      <p:sp>
        <p:nvSpPr>
          <p:cNvPr id="143" name="Google Shape;143;p10"/>
          <p:cNvSpPr txBox="1"/>
          <p:nvPr/>
        </p:nvSpPr>
        <p:spPr>
          <a:xfrm>
            <a:off x="8737600" y="6356350"/>
            <a:ext cx="284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9</a:t>
            </a:fld>
            <a:endParaRPr/>
          </a:p>
        </p:txBody>
      </p:sp>
    </p:spTree>
  </p:cSld>
  <p:clrMapOvr>
    <a:masterClrMapping/>
  </p:clrMapOvr>
  <p:transition xmlns:p14="http://schemas.microsoft.com/office/powerpoint/2010/main" advClick="0" advTm="15000">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eyton template">
  <a:themeElements>
    <a:clrScheme name="Custom 347">
      <a:dk1>
        <a:srgbClr val="434343"/>
      </a:dk1>
      <a:lt1>
        <a:srgbClr val="FFFFFF"/>
      </a:lt1>
      <a:dk2>
        <a:srgbClr val="7B8486"/>
      </a:dk2>
      <a:lt2>
        <a:srgbClr val="E3E9EB"/>
      </a:lt2>
      <a:accent1>
        <a:srgbClr val="2A95B7"/>
      </a:accent1>
      <a:accent2>
        <a:srgbClr val="80D5CC"/>
      </a:accent2>
      <a:accent3>
        <a:srgbClr val="E9CB74"/>
      </a:accent3>
      <a:accent4>
        <a:srgbClr val="D19E9E"/>
      </a:accent4>
      <a:accent5>
        <a:srgbClr val="E47474"/>
      </a:accent5>
      <a:accent6>
        <a:srgbClr val="9DAFB4"/>
      </a:accent6>
      <a:hlink>
        <a:srgbClr val="43434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3983</TotalTime>
  <Words>570</Words>
  <Application>Microsoft Macintosh PowerPoint</Application>
  <PresentationFormat>Custom</PresentationFormat>
  <Paragraphs>119</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Sniglet</vt:lpstr>
      <vt:lpstr>Zilla Slab SemiBold</vt:lpstr>
      <vt:lpstr>Roboto</vt:lpstr>
      <vt:lpstr>Merriweather</vt:lpstr>
      <vt:lpstr>Patrick Hand SC</vt:lpstr>
      <vt:lpstr>Seyton template</vt:lpstr>
      <vt:lpstr>Evaluation of 6th Grade MTSS Processes and Procedures </vt:lpstr>
      <vt:lpstr>School History</vt:lpstr>
      <vt:lpstr>Problem of Practice</vt:lpstr>
      <vt:lpstr>Evaluation Questions</vt:lpstr>
      <vt:lpstr>The Data- Staff</vt:lpstr>
      <vt:lpstr>The Data- Needs Analysis</vt:lpstr>
      <vt:lpstr>The Data- Reading and Math Proficiency</vt:lpstr>
      <vt:lpstr>The Data- School Improvement Goals</vt:lpstr>
      <vt:lpstr>Intervention Data</vt:lpstr>
      <vt:lpstr>The Process</vt:lpstr>
      <vt:lpstr>The Process</vt:lpstr>
      <vt:lpstr>Progression</vt:lpstr>
      <vt:lpstr>Progression</vt:lpstr>
      <vt:lpstr>Findings</vt:lpstr>
      <vt:lpstr>Findings</vt:lpstr>
      <vt:lpstr>Recommendations </vt:lpstr>
      <vt:lpstr>Recommendations</vt:lpstr>
      <vt:lpstr>Recommendations</vt:lpstr>
      <vt:lpstr>Reflection</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6th Grade MTSS Processes and Procedures </dc:title>
  <dc:creator>David Kreps</dc:creator>
  <cp:lastModifiedBy>Emily Makay</cp:lastModifiedBy>
  <cp:revision>6</cp:revision>
  <dcterms:created xsi:type="dcterms:W3CDTF">2011-01-26T15:22:05Z</dcterms:created>
  <dcterms:modified xsi:type="dcterms:W3CDTF">2021-04-28T13:59:35Z</dcterms:modified>
</cp:coreProperties>
</file>